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25"/>
  </p:notesMasterIdLst>
  <p:sldIdLst>
    <p:sldId id="257" r:id="rId3"/>
    <p:sldId id="259" r:id="rId4"/>
    <p:sldId id="260" r:id="rId5"/>
    <p:sldId id="274" r:id="rId6"/>
    <p:sldId id="280" r:id="rId7"/>
    <p:sldId id="261" r:id="rId8"/>
    <p:sldId id="284" r:id="rId9"/>
    <p:sldId id="287" r:id="rId10"/>
    <p:sldId id="269" r:id="rId11"/>
    <p:sldId id="285" r:id="rId12"/>
    <p:sldId id="286" r:id="rId13"/>
    <p:sldId id="268" r:id="rId14"/>
    <p:sldId id="275" r:id="rId15"/>
    <p:sldId id="276" r:id="rId16"/>
    <p:sldId id="277" r:id="rId17"/>
    <p:sldId id="278" r:id="rId18"/>
    <p:sldId id="267" r:id="rId19"/>
    <p:sldId id="281" r:id="rId20"/>
    <p:sldId id="288" r:id="rId21"/>
    <p:sldId id="282" r:id="rId22"/>
    <p:sldId id="270" r:id="rId23"/>
    <p:sldId id="283"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68994" autoAdjust="0"/>
  </p:normalViewPr>
  <p:slideViewPr>
    <p:cSldViewPr>
      <p:cViewPr varScale="1">
        <p:scale>
          <a:sx n="50" d="100"/>
          <a:sy n="50" d="100"/>
        </p:scale>
        <p:origin x="-195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8.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42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949F4-EE78-4226-A75C-3F114B6AD92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pPr rtl="1"/>
          <a:endParaRPr lang="he-IL"/>
        </a:p>
      </dgm:t>
    </dgm:pt>
    <dgm:pt modelId="{35E79CBA-D463-4508-8E77-17262E1AC04C}">
      <dgm:prSet phldrT="[טקסט]"/>
      <dgm:spPr/>
      <dgm:t>
        <a:bodyPr/>
        <a:lstStyle/>
        <a:p>
          <a:pPr algn="ctr" rtl="1"/>
          <a:r>
            <a:rPr lang="he-IL" b="1" dirty="0" smtClean="0">
              <a:solidFill>
                <a:schemeClr val="tx1"/>
              </a:solidFill>
              <a:latin typeface="Guttman Hatzvi" pitchFamily="2" charset="-79"/>
              <a:cs typeface="Guttman Hatzvi" pitchFamily="2" charset="-79"/>
            </a:rPr>
            <a:t>עמדות חיוביות כלפי הסביבה</a:t>
          </a:r>
          <a:endParaRPr lang="he-IL" b="1" dirty="0">
            <a:solidFill>
              <a:schemeClr val="tx1"/>
            </a:solidFill>
            <a:latin typeface="Guttman Hatzvi" pitchFamily="2" charset="-79"/>
            <a:cs typeface="Guttman Hatzvi" pitchFamily="2" charset="-79"/>
          </a:endParaRPr>
        </a:p>
      </dgm:t>
    </dgm:pt>
    <dgm:pt modelId="{C6EAE275-B5E6-4DDF-ABEA-BE660E3E94A4}" type="parTrans" cxnId="{9D446029-54FE-4BF7-88EC-22DC284E6BF2}">
      <dgm:prSet/>
      <dgm:spPr/>
      <dgm:t>
        <a:bodyPr/>
        <a:lstStyle/>
        <a:p>
          <a:pPr algn="ctr" rtl="1"/>
          <a:endParaRPr lang="he-IL">
            <a:latin typeface="Guttman Hatzvi" pitchFamily="2" charset="-79"/>
            <a:cs typeface="Guttman Hatzvi" pitchFamily="2" charset="-79"/>
          </a:endParaRPr>
        </a:p>
      </dgm:t>
    </dgm:pt>
    <dgm:pt modelId="{58C52195-09BB-469E-A43F-D221397E4F91}" type="sibTrans" cxnId="{9D446029-54FE-4BF7-88EC-22DC284E6BF2}">
      <dgm:prSet/>
      <dgm:spPr/>
      <dgm:t>
        <a:bodyPr/>
        <a:lstStyle/>
        <a:p>
          <a:pPr algn="ctr" rtl="1"/>
          <a:endParaRPr lang="he-IL">
            <a:latin typeface="Guttman Hatzvi" pitchFamily="2" charset="-79"/>
            <a:cs typeface="Guttman Hatzvi" pitchFamily="2" charset="-79"/>
          </a:endParaRPr>
        </a:p>
      </dgm:t>
    </dgm:pt>
    <dgm:pt modelId="{43813F92-DBF8-450A-A23F-32CEE4C0EC5C}">
      <dgm:prSet phldrT="[טקסט]"/>
      <dgm:spPr/>
      <dgm:t>
        <a:bodyPr/>
        <a:lstStyle/>
        <a:p>
          <a:pPr algn="ctr" rtl="1"/>
          <a:r>
            <a:rPr lang="he-IL" b="1" dirty="0" smtClean="0">
              <a:solidFill>
                <a:schemeClr val="tx1"/>
              </a:solidFill>
              <a:latin typeface="Guttman Hatzvi" pitchFamily="2" charset="-79"/>
              <a:cs typeface="Guttman Hatzvi" pitchFamily="2" charset="-79"/>
            </a:rPr>
            <a:t>ידע ,מוטיבציה ונכונות לשמירה על הסביבה</a:t>
          </a:r>
          <a:endParaRPr lang="he-IL" b="1" dirty="0">
            <a:solidFill>
              <a:schemeClr val="tx1"/>
            </a:solidFill>
            <a:latin typeface="Guttman Hatzvi" pitchFamily="2" charset="-79"/>
            <a:cs typeface="Guttman Hatzvi" pitchFamily="2" charset="-79"/>
          </a:endParaRPr>
        </a:p>
      </dgm:t>
    </dgm:pt>
    <dgm:pt modelId="{E41F68AB-0315-46A8-B761-ECB112C15808}" type="parTrans" cxnId="{F8A6E90D-B73E-4CAC-A8E8-46C601FE8B76}">
      <dgm:prSet/>
      <dgm:spPr/>
      <dgm:t>
        <a:bodyPr/>
        <a:lstStyle/>
        <a:p>
          <a:pPr algn="ctr" rtl="1"/>
          <a:endParaRPr lang="he-IL">
            <a:latin typeface="Guttman Hatzvi" pitchFamily="2" charset="-79"/>
            <a:cs typeface="Guttman Hatzvi" pitchFamily="2" charset="-79"/>
          </a:endParaRPr>
        </a:p>
      </dgm:t>
    </dgm:pt>
    <dgm:pt modelId="{B6A8C5D2-23DE-49D8-9778-1D58AD5B47C9}" type="sibTrans" cxnId="{F8A6E90D-B73E-4CAC-A8E8-46C601FE8B76}">
      <dgm:prSet/>
      <dgm:spPr/>
      <dgm:t>
        <a:bodyPr/>
        <a:lstStyle/>
        <a:p>
          <a:pPr algn="ctr" rtl="1"/>
          <a:endParaRPr lang="he-IL">
            <a:latin typeface="Guttman Hatzvi" pitchFamily="2" charset="-79"/>
            <a:cs typeface="Guttman Hatzvi" pitchFamily="2" charset="-79"/>
          </a:endParaRPr>
        </a:p>
      </dgm:t>
    </dgm:pt>
    <dgm:pt modelId="{218B3286-BE7F-4880-AC68-69CD650AA05A}">
      <dgm:prSet phldrT="[טקסט]"/>
      <dgm:spPr/>
      <dgm:t>
        <a:bodyPr/>
        <a:lstStyle/>
        <a:p>
          <a:pPr algn="ctr" rtl="1"/>
          <a:r>
            <a:rPr lang="he-IL" b="1" dirty="0" smtClean="0">
              <a:solidFill>
                <a:schemeClr val="tx1"/>
              </a:solidFill>
              <a:latin typeface="Guttman Hatzvi" pitchFamily="2" charset="-79"/>
              <a:cs typeface="Guttman Hatzvi" pitchFamily="2" charset="-79"/>
            </a:rPr>
            <a:t>לחולל שינוי חיובי למען האדם והסביבה</a:t>
          </a:r>
          <a:endParaRPr lang="he-IL" b="1" dirty="0">
            <a:solidFill>
              <a:schemeClr val="tx1"/>
            </a:solidFill>
            <a:latin typeface="Guttman Hatzvi" pitchFamily="2" charset="-79"/>
            <a:cs typeface="Guttman Hatzvi" pitchFamily="2" charset="-79"/>
          </a:endParaRPr>
        </a:p>
      </dgm:t>
    </dgm:pt>
    <dgm:pt modelId="{2A98A2A7-D60F-41B9-AD4D-D298FCF6F9FB}" type="parTrans" cxnId="{176065E9-EF27-416B-85B9-FE32D7A5C947}">
      <dgm:prSet/>
      <dgm:spPr/>
      <dgm:t>
        <a:bodyPr/>
        <a:lstStyle/>
        <a:p>
          <a:pPr algn="ctr" rtl="1"/>
          <a:endParaRPr lang="he-IL">
            <a:latin typeface="Guttman Hatzvi" pitchFamily="2" charset="-79"/>
            <a:cs typeface="Guttman Hatzvi" pitchFamily="2" charset="-79"/>
          </a:endParaRPr>
        </a:p>
      </dgm:t>
    </dgm:pt>
    <dgm:pt modelId="{AFA26AFD-92DF-4F63-91DA-E0504381CDA9}" type="sibTrans" cxnId="{176065E9-EF27-416B-85B9-FE32D7A5C947}">
      <dgm:prSet/>
      <dgm:spPr/>
      <dgm:t>
        <a:bodyPr/>
        <a:lstStyle/>
        <a:p>
          <a:pPr algn="ctr" rtl="1"/>
          <a:endParaRPr lang="he-IL">
            <a:latin typeface="Guttman Hatzvi" pitchFamily="2" charset="-79"/>
            <a:cs typeface="Guttman Hatzvi" pitchFamily="2" charset="-79"/>
          </a:endParaRPr>
        </a:p>
      </dgm:t>
    </dgm:pt>
    <dgm:pt modelId="{53903CE6-5DC4-4C38-8BC4-BFEF2DC6963F}">
      <dgm:prSet/>
      <dgm:spPr/>
      <dgm:t>
        <a:bodyPr/>
        <a:lstStyle/>
        <a:p>
          <a:pPr algn="ctr" rtl="1"/>
          <a:r>
            <a:rPr lang="he-IL" b="1" dirty="0" smtClean="0">
              <a:solidFill>
                <a:schemeClr val="tx1"/>
              </a:solidFill>
              <a:latin typeface="Guttman Hatzvi" pitchFamily="2" charset="-79"/>
              <a:cs typeface="Guttman Hatzvi" pitchFamily="2" charset="-79"/>
            </a:rPr>
            <a:t>חוויה רגשית חיובית בסביבה</a:t>
          </a:r>
          <a:endParaRPr lang="he-IL" b="1" dirty="0">
            <a:solidFill>
              <a:schemeClr val="tx1"/>
            </a:solidFill>
            <a:latin typeface="Guttman Hatzvi" pitchFamily="2" charset="-79"/>
            <a:cs typeface="Guttman Hatzvi" pitchFamily="2" charset="-79"/>
          </a:endParaRPr>
        </a:p>
      </dgm:t>
    </dgm:pt>
    <dgm:pt modelId="{7C8E8D17-64C3-49B8-BE5C-2818FB5E7AA0}" type="parTrans" cxnId="{85FCF180-0BF8-4552-98D0-43A2ED1A4D55}">
      <dgm:prSet/>
      <dgm:spPr/>
      <dgm:t>
        <a:bodyPr/>
        <a:lstStyle/>
        <a:p>
          <a:pPr algn="ctr" rtl="1"/>
          <a:endParaRPr lang="he-IL">
            <a:latin typeface="Guttman Hatzvi" pitchFamily="2" charset="-79"/>
            <a:cs typeface="Guttman Hatzvi" pitchFamily="2" charset="-79"/>
          </a:endParaRPr>
        </a:p>
      </dgm:t>
    </dgm:pt>
    <dgm:pt modelId="{F7B2240C-091C-4D68-B857-58F57884696B}" type="sibTrans" cxnId="{85FCF180-0BF8-4552-98D0-43A2ED1A4D55}">
      <dgm:prSet/>
      <dgm:spPr/>
      <dgm:t>
        <a:bodyPr/>
        <a:lstStyle/>
        <a:p>
          <a:pPr algn="ctr" rtl="1"/>
          <a:endParaRPr lang="he-IL">
            <a:latin typeface="Guttman Hatzvi" pitchFamily="2" charset="-79"/>
            <a:cs typeface="Guttman Hatzvi" pitchFamily="2" charset="-79"/>
          </a:endParaRPr>
        </a:p>
      </dgm:t>
    </dgm:pt>
    <dgm:pt modelId="{16D47C21-054E-4371-9E8F-872A9E468B59}" type="pres">
      <dgm:prSet presAssocID="{13B949F4-EE78-4226-A75C-3F114B6AD921}" presName="outerComposite" presStyleCnt="0">
        <dgm:presLayoutVars>
          <dgm:chMax val="5"/>
          <dgm:dir/>
          <dgm:resizeHandles val="exact"/>
        </dgm:presLayoutVars>
      </dgm:prSet>
      <dgm:spPr/>
      <dgm:t>
        <a:bodyPr/>
        <a:lstStyle/>
        <a:p>
          <a:pPr rtl="1"/>
          <a:endParaRPr lang="he-IL"/>
        </a:p>
      </dgm:t>
    </dgm:pt>
    <dgm:pt modelId="{E0D3C51A-56B4-4F47-A157-2446F07D2F60}" type="pres">
      <dgm:prSet presAssocID="{13B949F4-EE78-4226-A75C-3F114B6AD921}" presName="dummyMaxCanvas" presStyleCnt="0">
        <dgm:presLayoutVars/>
      </dgm:prSet>
      <dgm:spPr/>
    </dgm:pt>
    <dgm:pt modelId="{92D2F6EC-D8E8-4BB9-96A0-644EC3B4EB26}" type="pres">
      <dgm:prSet presAssocID="{13B949F4-EE78-4226-A75C-3F114B6AD921}" presName="FourNodes_1" presStyleLbl="node1" presStyleIdx="0" presStyleCnt="4">
        <dgm:presLayoutVars>
          <dgm:bulletEnabled val="1"/>
        </dgm:presLayoutVars>
      </dgm:prSet>
      <dgm:spPr/>
      <dgm:t>
        <a:bodyPr/>
        <a:lstStyle/>
        <a:p>
          <a:pPr rtl="1"/>
          <a:endParaRPr lang="he-IL"/>
        </a:p>
      </dgm:t>
    </dgm:pt>
    <dgm:pt modelId="{BAC121B6-DBA2-4A6C-B4D9-E61A0A7EB69C}" type="pres">
      <dgm:prSet presAssocID="{13B949F4-EE78-4226-A75C-3F114B6AD921}" presName="FourNodes_2" presStyleLbl="node1" presStyleIdx="1" presStyleCnt="4">
        <dgm:presLayoutVars>
          <dgm:bulletEnabled val="1"/>
        </dgm:presLayoutVars>
      </dgm:prSet>
      <dgm:spPr/>
      <dgm:t>
        <a:bodyPr/>
        <a:lstStyle/>
        <a:p>
          <a:pPr rtl="1"/>
          <a:endParaRPr lang="he-IL"/>
        </a:p>
      </dgm:t>
    </dgm:pt>
    <dgm:pt modelId="{F7CD01C2-1742-4ADD-B5FE-8A6BB33476BA}" type="pres">
      <dgm:prSet presAssocID="{13B949F4-EE78-4226-A75C-3F114B6AD921}" presName="FourNodes_3" presStyleLbl="node1" presStyleIdx="2" presStyleCnt="4" custScaleX="98949">
        <dgm:presLayoutVars>
          <dgm:bulletEnabled val="1"/>
        </dgm:presLayoutVars>
      </dgm:prSet>
      <dgm:spPr/>
      <dgm:t>
        <a:bodyPr/>
        <a:lstStyle/>
        <a:p>
          <a:pPr rtl="1"/>
          <a:endParaRPr lang="he-IL"/>
        </a:p>
      </dgm:t>
    </dgm:pt>
    <dgm:pt modelId="{99CD0161-48E2-43C3-A49F-0A249F3C5084}" type="pres">
      <dgm:prSet presAssocID="{13B949F4-EE78-4226-A75C-3F114B6AD921}" presName="FourNodes_4" presStyleLbl="node1" presStyleIdx="3" presStyleCnt="4">
        <dgm:presLayoutVars>
          <dgm:bulletEnabled val="1"/>
        </dgm:presLayoutVars>
      </dgm:prSet>
      <dgm:spPr/>
      <dgm:t>
        <a:bodyPr/>
        <a:lstStyle/>
        <a:p>
          <a:pPr rtl="1"/>
          <a:endParaRPr lang="he-IL"/>
        </a:p>
      </dgm:t>
    </dgm:pt>
    <dgm:pt modelId="{9ACB9AD0-B778-46CA-A041-E0A3269506A3}" type="pres">
      <dgm:prSet presAssocID="{13B949F4-EE78-4226-A75C-3F114B6AD921}" presName="FourConn_1-2" presStyleLbl="fgAccFollowNode1" presStyleIdx="0" presStyleCnt="3">
        <dgm:presLayoutVars>
          <dgm:bulletEnabled val="1"/>
        </dgm:presLayoutVars>
      </dgm:prSet>
      <dgm:spPr/>
      <dgm:t>
        <a:bodyPr/>
        <a:lstStyle/>
        <a:p>
          <a:pPr rtl="1"/>
          <a:endParaRPr lang="he-IL"/>
        </a:p>
      </dgm:t>
    </dgm:pt>
    <dgm:pt modelId="{4A5BB355-E1E2-470B-BC44-3B094503C347}" type="pres">
      <dgm:prSet presAssocID="{13B949F4-EE78-4226-A75C-3F114B6AD921}" presName="FourConn_2-3" presStyleLbl="fgAccFollowNode1" presStyleIdx="1" presStyleCnt="3">
        <dgm:presLayoutVars>
          <dgm:bulletEnabled val="1"/>
        </dgm:presLayoutVars>
      </dgm:prSet>
      <dgm:spPr/>
      <dgm:t>
        <a:bodyPr/>
        <a:lstStyle/>
        <a:p>
          <a:pPr rtl="1"/>
          <a:endParaRPr lang="he-IL"/>
        </a:p>
      </dgm:t>
    </dgm:pt>
    <dgm:pt modelId="{C9C7E5C5-04E5-4A66-BA9A-8D58E8049086}" type="pres">
      <dgm:prSet presAssocID="{13B949F4-EE78-4226-A75C-3F114B6AD921}" presName="FourConn_3-4" presStyleLbl="fgAccFollowNode1" presStyleIdx="2" presStyleCnt="3">
        <dgm:presLayoutVars>
          <dgm:bulletEnabled val="1"/>
        </dgm:presLayoutVars>
      </dgm:prSet>
      <dgm:spPr/>
      <dgm:t>
        <a:bodyPr/>
        <a:lstStyle/>
        <a:p>
          <a:pPr rtl="1"/>
          <a:endParaRPr lang="he-IL"/>
        </a:p>
      </dgm:t>
    </dgm:pt>
    <dgm:pt modelId="{089AA75A-3B46-4044-9413-2BBF8D2EB159}" type="pres">
      <dgm:prSet presAssocID="{13B949F4-EE78-4226-A75C-3F114B6AD921}" presName="FourNodes_1_text" presStyleLbl="node1" presStyleIdx="3" presStyleCnt="4">
        <dgm:presLayoutVars>
          <dgm:bulletEnabled val="1"/>
        </dgm:presLayoutVars>
      </dgm:prSet>
      <dgm:spPr/>
      <dgm:t>
        <a:bodyPr/>
        <a:lstStyle/>
        <a:p>
          <a:pPr rtl="1"/>
          <a:endParaRPr lang="he-IL"/>
        </a:p>
      </dgm:t>
    </dgm:pt>
    <dgm:pt modelId="{CEEC4F1C-6588-4065-A576-1C09B9FEB96F}" type="pres">
      <dgm:prSet presAssocID="{13B949F4-EE78-4226-A75C-3F114B6AD921}" presName="FourNodes_2_text" presStyleLbl="node1" presStyleIdx="3" presStyleCnt="4">
        <dgm:presLayoutVars>
          <dgm:bulletEnabled val="1"/>
        </dgm:presLayoutVars>
      </dgm:prSet>
      <dgm:spPr/>
      <dgm:t>
        <a:bodyPr/>
        <a:lstStyle/>
        <a:p>
          <a:pPr rtl="1"/>
          <a:endParaRPr lang="he-IL"/>
        </a:p>
      </dgm:t>
    </dgm:pt>
    <dgm:pt modelId="{E56190F4-DAF0-43DA-B453-4F8C0B309DF5}" type="pres">
      <dgm:prSet presAssocID="{13B949F4-EE78-4226-A75C-3F114B6AD921}" presName="FourNodes_3_text" presStyleLbl="node1" presStyleIdx="3" presStyleCnt="4">
        <dgm:presLayoutVars>
          <dgm:bulletEnabled val="1"/>
        </dgm:presLayoutVars>
      </dgm:prSet>
      <dgm:spPr/>
      <dgm:t>
        <a:bodyPr/>
        <a:lstStyle/>
        <a:p>
          <a:pPr rtl="1"/>
          <a:endParaRPr lang="he-IL"/>
        </a:p>
      </dgm:t>
    </dgm:pt>
    <dgm:pt modelId="{E6DA2407-E98B-4C80-83AC-7E218C031A85}" type="pres">
      <dgm:prSet presAssocID="{13B949F4-EE78-4226-A75C-3F114B6AD921}" presName="FourNodes_4_text" presStyleLbl="node1" presStyleIdx="3" presStyleCnt="4">
        <dgm:presLayoutVars>
          <dgm:bulletEnabled val="1"/>
        </dgm:presLayoutVars>
      </dgm:prSet>
      <dgm:spPr/>
      <dgm:t>
        <a:bodyPr/>
        <a:lstStyle/>
        <a:p>
          <a:pPr rtl="1"/>
          <a:endParaRPr lang="he-IL"/>
        </a:p>
      </dgm:t>
    </dgm:pt>
  </dgm:ptLst>
  <dgm:cxnLst>
    <dgm:cxn modelId="{FD0C3E1C-E4C6-4E11-AABD-6BF7D207C5B0}" type="presOf" srcId="{43813F92-DBF8-450A-A23F-32CEE4C0EC5C}" destId="{E56190F4-DAF0-43DA-B453-4F8C0B309DF5}" srcOrd="1" destOrd="0" presId="urn:microsoft.com/office/officeart/2005/8/layout/vProcess5"/>
    <dgm:cxn modelId="{F8A6E90D-B73E-4CAC-A8E8-46C601FE8B76}" srcId="{13B949F4-EE78-4226-A75C-3F114B6AD921}" destId="{43813F92-DBF8-450A-A23F-32CEE4C0EC5C}" srcOrd="2" destOrd="0" parTransId="{E41F68AB-0315-46A8-B761-ECB112C15808}" sibTransId="{B6A8C5D2-23DE-49D8-9778-1D58AD5B47C9}"/>
    <dgm:cxn modelId="{3C34ECAE-5BC8-4446-9CDA-C7CC620DF360}" type="presOf" srcId="{13B949F4-EE78-4226-A75C-3F114B6AD921}" destId="{16D47C21-054E-4371-9E8F-872A9E468B59}" srcOrd="0" destOrd="0" presId="urn:microsoft.com/office/officeart/2005/8/layout/vProcess5"/>
    <dgm:cxn modelId="{9D446029-54FE-4BF7-88EC-22DC284E6BF2}" srcId="{13B949F4-EE78-4226-A75C-3F114B6AD921}" destId="{35E79CBA-D463-4508-8E77-17262E1AC04C}" srcOrd="1" destOrd="0" parTransId="{C6EAE275-B5E6-4DDF-ABEA-BE660E3E94A4}" sibTransId="{58C52195-09BB-469E-A43F-D221397E4F91}"/>
    <dgm:cxn modelId="{9D703E19-32AA-46B2-BC6C-F5A96A5E9DC9}" type="presOf" srcId="{58C52195-09BB-469E-A43F-D221397E4F91}" destId="{4A5BB355-E1E2-470B-BC44-3B094503C347}" srcOrd="0" destOrd="0" presId="urn:microsoft.com/office/officeart/2005/8/layout/vProcess5"/>
    <dgm:cxn modelId="{22D585DF-814A-4628-9008-5DC9AA24D22F}" type="presOf" srcId="{218B3286-BE7F-4880-AC68-69CD650AA05A}" destId="{99CD0161-48E2-43C3-A49F-0A249F3C5084}" srcOrd="0" destOrd="0" presId="urn:microsoft.com/office/officeart/2005/8/layout/vProcess5"/>
    <dgm:cxn modelId="{F8C93932-1241-4B01-929E-4643AD65FFEE}" type="presOf" srcId="{F7B2240C-091C-4D68-B857-58F57884696B}" destId="{9ACB9AD0-B778-46CA-A041-E0A3269506A3}" srcOrd="0" destOrd="0" presId="urn:microsoft.com/office/officeart/2005/8/layout/vProcess5"/>
    <dgm:cxn modelId="{200300B1-D76D-4AC4-9E51-0FBB61BA6FC1}" type="presOf" srcId="{218B3286-BE7F-4880-AC68-69CD650AA05A}" destId="{E6DA2407-E98B-4C80-83AC-7E218C031A85}" srcOrd="1" destOrd="0" presId="urn:microsoft.com/office/officeart/2005/8/layout/vProcess5"/>
    <dgm:cxn modelId="{F8922703-3A20-4318-9933-D7663A06D78F}" type="presOf" srcId="{43813F92-DBF8-450A-A23F-32CEE4C0EC5C}" destId="{F7CD01C2-1742-4ADD-B5FE-8A6BB33476BA}" srcOrd="0" destOrd="0" presId="urn:microsoft.com/office/officeart/2005/8/layout/vProcess5"/>
    <dgm:cxn modelId="{1E194E4F-30C2-49AF-AE61-D20C32AB41FE}" type="presOf" srcId="{35E79CBA-D463-4508-8E77-17262E1AC04C}" destId="{CEEC4F1C-6588-4065-A576-1C09B9FEB96F}" srcOrd="1" destOrd="0" presId="urn:microsoft.com/office/officeart/2005/8/layout/vProcess5"/>
    <dgm:cxn modelId="{780F7C29-9FAC-48CD-8749-D5E2443514C3}" type="presOf" srcId="{53903CE6-5DC4-4C38-8BC4-BFEF2DC6963F}" destId="{089AA75A-3B46-4044-9413-2BBF8D2EB159}" srcOrd="1" destOrd="0" presId="urn:microsoft.com/office/officeart/2005/8/layout/vProcess5"/>
    <dgm:cxn modelId="{85FCF180-0BF8-4552-98D0-43A2ED1A4D55}" srcId="{13B949F4-EE78-4226-A75C-3F114B6AD921}" destId="{53903CE6-5DC4-4C38-8BC4-BFEF2DC6963F}" srcOrd="0" destOrd="0" parTransId="{7C8E8D17-64C3-49B8-BE5C-2818FB5E7AA0}" sibTransId="{F7B2240C-091C-4D68-B857-58F57884696B}"/>
    <dgm:cxn modelId="{176065E9-EF27-416B-85B9-FE32D7A5C947}" srcId="{13B949F4-EE78-4226-A75C-3F114B6AD921}" destId="{218B3286-BE7F-4880-AC68-69CD650AA05A}" srcOrd="3" destOrd="0" parTransId="{2A98A2A7-D60F-41B9-AD4D-D298FCF6F9FB}" sibTransId="{AFA26AFD-92DF-4F63-91DA-E0504381CDA9}"/>
    <dgm:cxn modelId="{D8963219-7743-451D-A509-233B4A8A0D5F}" type="presOf" srcId="{B6A8C5D2-23DE-49D8-9778-1D58AD5B47C9}" destId="{C9C7E5C5-04E5-4A66-BA9A-8D58E8049086}" srcOrd="0" destOrd="0" presId="urn:microsoft.com/office/officeart/2005/8/layout/vProcess5"/>
    <dgm:cxn modelId="{B8B86ABA-EBB1-4A29-AEA0-073052BD031A}" type="presOf" srcId="{53903CE6-5DC4-4C38-8BC4-BFEF2DC6963F}" destId="{92D2F6EC-D8E8-4BB9-96A0-644EC3B4EB26}" srcOrd="0" destOrd="0" presId="urn:microsoft.com/office/officeart/2005/8/layout/vProcess5"/>
    <dgm:cxn modelId="{54086054-B101-4259-8C30-5CA0693CB358}" type="presOf" srcId="{35E79CBA-D463-4508-8E77-17262E1AC04C}" destId="{BAC121B6-DBA2-4A6C-B4D9-E61A0A7EB69C}" srcOrd="0" destOrd="0" presId="urn:microsoft.com/office/officeart/2005/8/layout/vProcess5"/>
    <dgm:cxn modelId="{2C18EE9D-C7F1-43E4-8A25-8D6E0EAC367F}" type="presParOf" srcId="{16D47C21-054E-4371-9E8F-872A9E468B59}" destId="{E0D3C51A-56B4-4F47-A157-2446F07D2F60}" srcOrd="0" destOrd="0" presId="urn:microsoft.com/office/officeart/2005/8/layout/vProcess5"/>
    <dgm:cxn modelId="{6F580CD0-A96E-4C3A-AFF3-D102475A43B4}" type="presParOf" srcId="{16D47C21-054E-4371-9E8F-872A9E468B59}" destId="{92D2F6EC-D8E8-4BB9-96A0-644EC3B4EB26}" srcOrd="1" destOrd="0" presId="urn:microsoft.com/office/officeart/2005/8/layout/vProcess5"/>
    <dgm:cxn modelId="{A13FCA51-8DDD-4069-BD28-13EC99D222F2}" type="presParOf" srcId="{16D47C21-054E-4371-9E8F-872A9E468B59}" destId="{BAC121B6-DBA2-4A6C-B4D9-E61A0A7EB69C}" srcOrd="2" destOrd="0" presId="urn:microsoft.com/office/officeart/2005/8/layout/vProcess5"/>
    <dgm:cxn modelId="{015A3063-6343-4B18-BFEF-E339091DAB96}" type="presParOf" srcId="{16D47C21-054E-4371-9E8F-872A9E468B59}" destId="{F7CD01C2-1742-4ADD-B5FE-8A6BB33476BA}" srcOrd="3" destOrd="0" presId="urn:microsoft.com/office/officeart/2005/8/layout/vProcess5"/>
    <dgm:cxn modelId="{101FF751-F076-4CD2-A839-B19C0468A59F}" type="presParOf" srcId="{16D47C21-054E-4371-9E8F-872A9E468B59}" destId="{99CD0161-48E2-43C3-A49F-0A249F3C5084}" srcOrd="4" destOrd="0" presId="urn:microsoft.com/office/officeart/2005/8/layout/vProcess5"/>
    <dgm:cxn modelId="{83520CB6-4BCD-461B-AF61-CEE73E703EC2}" type="presParOf" srcId="{16D47C21-054E-4371-9E8F-872A9E468B59}" destId="{9ACB9AD0-B778-46CA-A041-E0A3269506A3}" srcOrd="5" destOrd="0" presId="urn:microsoft.com/office/officeart/2005/8/layout/vProcess5"/>
    <dgm:cxn modelId="{FC16BB66-ABF6-4C82-B941-7D39F22BACC2}" type="presParOf" srcId="{16D47C21-054E-4371-9E8F-872A9E468B59}" destId="{4A5BB355-E1E2-470B-BC44-3B094503C347}" srcOrd="6" destOrd="0" presId="urn:microsoft.com/office/officeart/2005/8/layout/vProcess5"/>
    <dgm:cxn modelId="{942B3E03-4675-48F3-81F6-C4013A0F8080}" type="presParOf" srcId="{16D47C21-054E-4371-9E8F-872A9E468B59}" destId="{C9C7E5C5-04E5-4A66-BA9A-8D58E8049086}" srcOrd="7" destOrd="0" presId="urn:microsoft.com/office/officeart/2005/8/layout/vProcess5"/>
    <dgm:cxn modelId="{23F0D7FA-23F2-4E0D-A491-02F5222DAA49}" type="presParOf" srcId="{16D47C21-054E-4371-9E8F-872A9E468B59}" destId="{089AA75A-3B46-4044-9413-2BBF8D2EB159}" srcOrd="8" destOrd="0" presId="urn:microsoft.com/office/officeart/2005/8/layout/vProcess5"/>
    <dgm:cxn modelId="{42FA936C-41FB-48CA-9476-13E0C8A628D6}" type="presParOf" srcId="{16D47C21-054E-4371-9E8F-872A9E468B59}" destId="{CEEC4F1C-6588-4065-A576-1C09B9FEB96F}" srcOrd="9" destOrd="0" presId="urn:microsoft.com/office/officeart/2005/8/layout/vProcess5"/>
    <dgm:cxn modelId="{CB3B7611-F8D0-4F3B-973C-6C7D4BCB8169}" type="presParOf" srcId="{16D47C21-054E-4371-9E8F-872A9E468B59}" destId="{E56190F4-DAF0-43DA-B453-4F8C0B309DF5}" srcOrd="10" destOrd="0" presId="urn:microsoft.com/office/officeart/2005/8/layout/vProcess5"/>
    <dgm:cxn modelId="{E2CCE79E-52B7-4565-871D-3F4A4B0BC342}" type="presParOf" srcId="{16D47C21-054E-4371-9E8F-872A9E468B59}" destId="{E6DA2407-E98B-4C80-83AC-7E218C031A85}" srcOrd="11"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61FB63B-01F4-4A7F-91C7-A7DD63D25E6C}" type="doc">
      <dgm:prSet loTypeId="urn:microsoft.com/office/officeart/2005/8/layout/vList2" loCatId="list" qsTypeId="urn:microsoft.com/office/officeart/2005/8/quickstyle/simple1" qsCatId="simple" csTypeId="urn:microsoft.com/office/officeart/2005/8/colors/colorful1#1" csCatId="colorful" phldr="1"/>
      <dgm:spPr/>
      <dgm:t>
        <a:bodyPr/>
        <a:lstStyle/>
        <a:p>
          <a:pPr rtl="1"/>
          <a:endParaRPr lang="he-IL"/>
        </a:p>
      </dgm:t>
    </dgm:pt>
    <dgm:pt modelId="{1CD54803-1AD6-48DE-81A9-019A21E85984}">
      <dgm:prSet custT="1"/>
      <dgm:spPr/>
      <dgm:t>
        <a:bodyPr/>
        <a:lstStyle/>
        <a:p>
          <a:pPr rtl="1"/>
          <a:r>
            <a:rPr lang="he-IL" sz="2400" dirty="0" smtClean="0">
              <a:latin typeface="Guttman Hatzvi" pitchFamily="2" charset="-79"/>
              <a:cs typeface="Guttman Hatzvi" pitchFamily="2" charset="-79"/>
            </a:rPr>
            <a:t>הקניית ידע מבוא – המגוון הביולוגי, דילמות שימור מול פיתוח, אקולוגיה וסביבה</a:t>
          </a:r>
          <a:endParaRPr lang="he-IL" sz="2400" dirty="0">
            <a:latin typeface="Guttman Hatzvi" pitchFamily="2" charset="-79"/>
            <a:cs typeface="Guttman Hatzvi" pitchFamily="2" charset="-79"/>
          </a:endParaRPr>
        </a:p>
      </dgm:t>
    </dgm:pt>
    <dgm:pt modelId="{B959C743-D35E-4127-A7CC-5B31D3B587CC}" type="parTrans" cxnId="{72822C9F-09BB-4649-9199-A58BCB105B12}">
      <dgm:prSet/>
      <dgm:spPr/>
      <dgm:t>
        <a:bodyPr/>
        <a:lstStyle/>
        <a:p>
          <a:pPr rtl="1"/>
          <a:endParaRPr lang="he-IL" sz="2800">
            <a:latin typeface="Guttman Hatzvi" pitchFamily="2" charset="-79"/>
            <a:cs typeface="Guttman Hatzvi" pitchFamily="2" charset="-79"/>
          </a:endParaRPr>
        </a:p>
      </dgm:t>
    </dgm:pt>
    <dgm:pt modelId="{0577B129-F254-4AF6-AD40-0A197AD842FC}" type="sibTrans" cxnId="{72822C9F-09BB-4649-9199-A58BCB105B12}">
      <dgm:prSet/>
      <dgm:spPr/>
      <dgm:t>
        <a:bodyPr/>
        <a:lstStyle/>
        <a:p>
          <a:pPr rtl="1"/>
          <a:endParaRPr lang="he-IL" sz="2800">
            <a:latin typeface="Guttman Hatzvi" pitchFamily="2" charset="-79"/>
            <a:cs typeface="Guttman Hatzvi" pitchFamily="2" charset="-79"/>
          </a:endParaRPr>
        </a:p>
      </dgm:t>
    </dgm:pt>
    <dgm:pt modelId="{0DD96171-8617-4CF4-91A6-E7F93B83B5A7}">
      <dgm:prSet custT="1"/>
      <dgm:spPr/>
      <dgm:t>
        <a:bodyPr/>
        <a:lstStyle/>
        <a:p>
          <a:pPr rtl="1"/>
          <a:r>
            <a:rPr lang="he-IL" sz="2400" dirty="0" smtClean="0">
              <a:latin typeface="Guttman Hatzvi" pitchFamily="2" charset="-79"/>
              <a:cs typeface="Guttman Hatzvi" pitchFamily="2" charset="-79"/>
            </a:rPr>
            <a:t>פעילויות חקר/סקר – מעבדות שדה מעשיות במודל זיהוי-צילום-הגדרה</a:t>
          </a:r>
          <a:endParaRPr lang="he-IL" sz="2400" dirty="0">
            <a:latin typeface="Guttman Hatzvi" pitchFamily="2" charset="-79"/>
            <a:cs typeface="Guttman Hatzvi" pitchFamily="2" charset="-79"/>
          </a:endParaRPr>
        </a:p>
      </dgm:t>
    </dgm:pt>
    <dgm:pt modelId="{23381EEC-09F5-40DF-B6D5-963C892D6077}" type="parTrans" cxnId="{BA5EFE86-8A92-48E9-AE93-14244D828A92}">
      <dgm:prSet/>
      <dgm:spPr/>
      <dgm:t>
        <a:bodyPr/>
        <a:lstStyle/>
        <a:p>
          <a:pPr rtl="1"/>
          <a:endParaRPr lang="he-IL" sz="2800">
            <a:latin typeface="Guttman Hatzvi" pitchFamily="2" charset="-79"/>
            <a:cs typeface="Guttman Hatzvi" pitchFamily="2" charset="-79"/>
          </a:endParaRPr>
        </a:p>
      </dgm:t>
    </dgm:pt>
    <dgm:pt modelId="{8A325BCF-5EDF-476C-8120-58D4608218EB}" type="sibTrans" cxnId="{BA5EFE86-8A92-48E9-AE93-14244D828A92}">
      <dgm:prSet/>
      <dgm:spPr/>
      <dgm:t>
        <a:bodyPr/>
        <a:lstStyle/>
        <a:p>
          <a:pPr rtl="1"/>
          <a:endParaRPr lang="he-IL" sz="2800">
            <a:latin typeface="Guttman Hatzvi" pitchFamily="2" charset="-79"/>
            <a:cs typeface="Guttman Hatzvi" pitchFamily="2" charset="-79"/>
          </a:endParaRPr>
        </a:p>
      </dgm:t>
    </dgm:pt>
    <dgm:pt modelId="{A8081A6B-0F8D-46ED-ADB9-0748AE69C5F7}">
      <dgm:prSet custT="1"/>
      <dgm:spPr/>
      <dgm:t>
        <a:bodyPr/>
        <a:lstStyle/>
        <a:p>
          <a:pPr rtl="1"/>
          <a:r>
            <a:rPr lang="he-IL" sz="2400" dirty="0" smtClean="0">
              <a:latin typeface="Guttman Hatzvi" pitchFamily="2" charset="-79"/>
              <a:cs typeface="Guttman Hatzvi" pitchFamily="2" charset="-79"/>
            </a:rPr>
            <a:t>תרומה לתוצר משותף- מאגר מגוון מינים מצולם</a:t>
          </a:r>
          <a:endParaRPr lang="he-IL" sz="2400" dirty="0">
            <a:latin typeface="Guttman Hatzvi" pitchFamily="2" charset="-79"/>
            <a:cs typeface="Guttman Hatzvi" pitchFamily="2" charset="-79"/>
          </a:endParaRPr>
        </a:p>
      </dgm:t>
    </dgm:pt>
    <dgm:pt modelId="{DCCA4D84-7EC6-4CFF-B6B8-A2D0F4C101B7}" type="parTrans" cxnId="{E29D27C2-4215-43AE-898C-6DA617C99845}">
      <dgm:prSet/>
      <dgm:spPr/>
      <dgm:t>
        <a:bodyPr/>
        <a:lstStyle/>
        <a:p>
          <a:pPr rtl="1"/>
          <a:endParaRPr lang="he-IL" sz="2800">
            <a:latin typeface="Guttman Hatzvi" pitchFamily="2" charset="-79"/>
            <a:cs typeface="Guttman Hatzvi" pitchFamily="2" charset="-79"/>
          </a:endParaRPr>
        </a:p>
      </dgm:t>
    </dgm:pt>
    <dgm:pt modelId="{669A80E9-BC5C-40C4-96E4-E6F11A3B4B29}" type="sibTrans" cxnId="{E29D27C2-4215-43AE-898C-6DA617C99845}">
      <dgm:prSet/>
      <dgm:spPr/>
      <dgm:t>
        <a:bodyPr/>
        <a:lstStyle/>
        <a:p>
          <a:pPr rtl="1"/>
          <a:endParaRPr lang="he-IL" sz="2800">
            <a:latin typeface="Guttman Hatzvi" pitchFamily="2" charset="-79"/>
            <a:cs typeface="Guttman Hatzvi" pitchFamily="2" charset="-79"/>
          </a:endParaRPr>
        </a:p>
      </dgm:t>
    </dgm:pt>
    <dgm:pt modelId="{F190A6DC-5B56-4652-A7CA-CE2413141E0B}">
      <dgm:prSet custT="1"/>
      <dgm:spPr/>
      <dgm:t>
        <a:bodyPr/>
        <a:lstStyle/>
        <a:p>
          <a:pPr rtl="1"/>
          <a:r>
            <a:rPr lang="he-IL" sz="2400" dirty="0" smtClean="0">
              <a:latin typeface="Guttman Hatzvi" pitchFamily="2" charset="-79"/>
              <a:cs typeface="Guttman Hatzvi" pitchFamily="2" charset="-79"/>
            </a:rPr>
            <a:t>בחירת נושא ייחודי – העמקת ידע</a:t>
          </a:r>
          <a:endParaRPr lang="he-IL" sz="2400" dirty="0">
            <a:latin typeface="Guttman Hatzvi" pitchFamily="2" charset="-79"/>
            <a:cs typeface="Guttman Hatzvi" pitchFamily="2" charset="-79"/>
          </a:endParaRPr>
        </a:p>
      </dgm:t>
    </dgm:pt>
    <dgm:pt modelId="{B624E706-3E82-4866-8614-AF550AB0DF88}" type="parTrans" cxnId="{28B60E61-B1D8-4200-8435-D9BF50228D41}">
      <dgm:prSet/>
      <dgm:spPr/>
      <dgm:t>
        <a:bodyPr/>
        <a:lstStyle/>
        <a:p>
          <a:pPr rtl="1"/>
          <a:endParaRPr lang="he-IL" sz="2800">
            <a:latin typeface="Guttman Hatzvi" pitchFamily="2" charset="-79"/>
            <a:cs typeface="Guttman Hatzvi" pitchFamily="2" charset="-79"/>
          </a:endParaRPr>
        </a:p>
      </dgm:t>
    </dgm:pt>
    <dgm:pt modelId="{85B60169-ECC6-413C-9988-95058E4F3090}" type="sibTrans" cxnId="{28B60E61-B1D8-4200-8435-D9BF50228D41}">
      <dgm:prSet/>
      <dgm:spPr/>
      <dgm:t>
        <a:bodyPr/>
        <a:lstStyle/>
        <a:p>
          <a:pPr rtl="1"/>
          <a:endParaRPr lang="he-IL" sz="2800">
            <a:latin typeface="Guttman Hatzvi" pitchFamily="2" charset="-79"/>
            <a:cs typeface="Guttman Hatzvi" pitchFamily="2" charset="-79"/>
          </a:endParaRPr>
        </a:p>
      </dgm:t>
    </dgm:pt>
    <dgm:pt modelId="{341F41F5-A281-43CD-AC68-5A32C411BC5B}">
      <dgm:prSet custT="1"/>
      <dgm:spPr/>
      <dgm:t>
        <a:bodyPr/>
        <a:lstStyle/>
        <a:p>
          <a:pPr rtl="1"/>
          <a:r>
            <a:rPr lang="he-IL" sz="2400" dirty="0" smtClean="0">
              <a:latin typeface="Guttman Hatzvi" pitchFamily="2" charset="-79"/>
              <a:cs typeface="Guttman Hatzvi" pitchFamily="2" charset="-79"/>
            </a:rPr>
            <a:t>עבודה על פרויקט – בתוך בית הספר ועד יציאה לקהילה</a:t>
          </a:r>
          <a:endParaRPr lang="he-IL" sz="2400" dirty="0">
            <a:latin typeface="Guttman Hatzvi" pitchFamily="2" charset="-79"/>
            <a:cs typeface="Guttman Hatzvi" pitchFamily="2" charset="-79"/>
          </a:endParaRPr>
        </a:p>
      </dgm:t>
    </dgm:pt>
    <dgm:pt modelId="{819CCB35-1195-451D-BF65-E8A53A282148}" type="parTrans" cxnId="{413CEAE4-B353-4355-BB83-510178657A3A}">
      <dgm:prSet/>
      <dgm:spPr/>
      <dgm:t>
        <a:bodyPr/>
        <a:lstStyle/>
        <a:p>
          <a:pPr rtl="1"/>
          <a:endParaRPr lang="he-IL" sz="2800">
            <a:latin typeface="Guttman Hatzvi" pitchFamily="2" charset="-79"/>
            <a:cs typeface="Guttman Hatzvi" pitchFamily="2" charset="-79"/>
          </a:endParaRPr>
        </a:p>
      </dgm:t>
    </dgm:pt>
    <dgm:pt modelId="{9B934B43-9F3B-4707-9EED-57C72B480954}" type="sibTrans" cxnId="{413CEAE4-B353-4355-BB83-510178657A3A}">
      <dgm:prSet/>
      <dgm:spPr/>
      <dgm:t>
        <a:bodyPr/>
        <a:lstStyle/>
        <a:p>
          <a:pPr rtl="1"/>
          <a:endParaRPr lang="he-IL" sz="2800">
            <a:latin typeface="Guttman Hatzvi" pitchFamily="2" charset="-79"/>
            <a:cs typeface="Guttman Hatzvi" pitchFamily="2" charset="-79"/>
          </a:endParaRPr>
        </a:p>
      </dgm:t>
    </dgm:pt>
    <dgm:pt modelId="{AA440622-F2E6-4B7A-9178-D57FCF6C951B}">
      <dgm:prSet custT="1"/>
      <dgm:spPr/>
      <dgm:t>
        <a:bodyPr/>
        <a:lstStyle/>
        <a:p>
          <a:pPr rtl="1"/>
          <a:r>
            <a:rPr lang="he-IL" sz="2400" dirty="0" smtClean="0">
              <a:latin typeface="Guttman Hatzvi" pitchFamily="2" charset="-79"/>
              <a:cs typeface="Guttman Hatzvi" pitchFamily="2" charset="-79"/>
            </a:rPr>
            <a:t>השתתפות והצגה ביום שיא עירוני וכנס מסכם</a:t>
          </a:r>
          <a:endParaRPr lang="he-IL" sz="2400" dirty="0">
            <a:latin typeface="Guttman Hatzvi" pitchFamily="2" charset="-79"/>
            <a:cs typeface="Guttman Hatzvi" pitchFamily="2" charset="-79"/>
          </a:endParaRPr>
        </a:p>
      </dgm:t>
    </dgm:pt>
    <dgm:pt modelId="{7E34BBCF-F9EF-4BE7-82FD-40632090BA4C}" type="parTrans" cxnId="{CEB3E315-12E2-47B5-9C31-E39BBD088C49}">
      <dgm:prSet/>
      <dgm:spPr/>
      <dgm:t>
        <a:bodyPr/>
        <a:lstStyle/>
        <a:p>
          <a:pPr rtl="1"/>
          <a:endParaRPr lang="he-IL" sz="2800">
            <a:latin typeface="Guttman Hatzvi" pitchFamily="2" charset="-79"/>
            <a:cs typeface="Guttman Hatzvi" pitchFamily="2" charset="-79"/>
          </a:endParaRPr>
        </a:p>
      </dgm:t>
    </dgm:pt>
    <dgm:pt modelId="{EBCA336D-C267-43AB-8DB8-7E18E9FB4DE7}" type="sibTrans" cxnId="{CEB3E315-12E2-47B5-9C31-E39BBD088C49}">
      <dgm:prSet/>
      <dgm:spPr/>
      <dgm:t>
        <a:bodyPr/>
        <a:lstStyle/>
        <a:p>
          <a:pPr rtl="1"/>
          <a:endParaRPr lang="he-IL" sz="2800">
            <a:latin typeface="Guttman Hatzvi" pitchFamily="2" charset="-79"/>
            <a:cs typeface="Guttman Hatzvi" pitchFamily="2" charset="-79"/>
          </a:endParaRPr>
        </a:p>
      </dgm:t>
    </dgm:pt>
    <dgm:pt modelId="{E47DF6BC-EE92-44AB-82E0-6F811EAC48BF}" type="pres">
      <dgm:prSet presAssocID="{E61FB63B-01F4-4A7F-91C7-A7DD63D25E6C}" presName="linear" presStyleCnt="0">
        <dgm:presLayoutVars>
          <dgm:animLvl val="lvl"/>
          <dgm:resizeHandles val="exact"/>
        </dgm:presLayoutVars>
      </dgm:prSet>
      <dgm:spPr/>
      <dgm:t>
        <a:bodyPr/>
        <a:lstStyle/>
        <a:p>
          <a:pPr rtl="1"/>
          <a:endParaRPr lang="he-IL"/>
        </a:p>
      </dgm:t>
    </dgm:pt>
    <dgm:pt modelId="{48478AEC-5039-4FB7-B0A9-F86D565B34AD}" type="pres">
      <dgm:prSet presAssocID="{1CD54803-1AD6-48DE-81A9-019A21E85984}" presName="parentText" presStyleLbl="node1" presStyleIdx="0" presStyleCnt="6">
        <dgm:presLayoutVars>
          <dgm:chMax val="0"/>
          <dgm:bulletEnabled val="1"/>
        </dgm:presLayoutVars>
      </dgm:prSet>
      <dgm:spPr/>
      <dgm:t>
        <a:bodyPr/>
        <a:lstStyle/>
        <a:p>
          <a:pPr rtl="1"/>
          <a:endParaRPr lang="he-IL"/>
        </a:p>
      </dgm:t>
    </dgm:pt>
    <dgm:pt modelId="{A695F5C0-67DC-4050-84EA-63627CD566ED}" type="pres">
      <dgm:prSet presAssocID="{0577B129-F254-4AF6-AD40-0A197AD842FC}" presName="spacer" presStyleCnt="0"/>
      <dgm:spPr/>
      <dgm:t>
        <a:bodyPr/>
        <a:lstStyle/>
        <a:p>
          <a:pPr rtl="1"/>
          <a:endParaRPr lang="he-IL"/>
        </a:p>
      </dgm:t>
    </dgm:pt>
    <dgm:pt modelId="{AC7DACB9-E4FC-4142-B3C5-705C5A549AD0}" type="pres">
      <dgm:prSet presAssocID="{0DD96171-8617-4CF4-91A6-E7F93B83B5A7}" presName="parentText" presStyleLbl="node1" presStyleIdx="1" presStyleCnt="6">
        <dgm:presLayoutVars>
          <dgm:chMax val="0"/>
          <dgm:bulletEnabled val="1"/>
        </dgm:presLayoutVars>
      </dgm:prSet>
      <dgm:spPr/>
      <dgm:t>
        <a:bodyPr/>
        <a:lstStyle/>
        <a:p>
          <a:pPr rtl="1"/>
          <a:endParaRPr lang="he-IL"/>
        </a:p>
      </dgm:t>
    </dgm:pt>
    <dgm:pt modelId="{04DA64B4-E36B-442B-8E53-38EAF181DB2A}" type="pres">
      <dgm:prSet presAssocID="{8A325BCF-5EDF-476C-8120-58D4608218EB}" presName="spacer" presStyleCnt="0"/>
      <dgm:spPr/>
      <dgm:t>
        <a:bodyPr/>
        <a:lstStyle/>
        <a:p>
          <a:pPr rtl="1"/>
          <a:endParaRPr lang="he-IL"/>
        </a:p>
      </dgm:t>
    </dgm:pt>
    <dgm:pt modelId="{7E06C867-358E-4EAB-8562-7378F7C38EAA}" type="pres">
      <dgm:prSet presAssocID="{A8081A6B-0F8D-46ED-ADB9-0748AE69C5F7}" presName="parentText" presStyleLbl="node1" presStyleIdx="2" presStyleCnt="6">
        <dgm:presLayoutVars>
          <dgm:chMax val="0"/>
          <dgm:bulletEnabled val="1"/>
        </dgm:presLayoutVars>
      </dgm:prSet>
      <dgm:spPr/>
      <dgm:t>
        <a:bodyPr/>
        <a:lstStyle/>
        <a:p>
          <a:pPr rtl="1"/>
          <a:endParaRPr lang="he-IL"/>
        </a:p>
      </dgm:t>
    </dgm:pt>
    <dgm:pt modelId="{160C634F-41F3-44A2-8AAB-425EBF514A9E}" type="pres">
      <dgm:prSet presAssocID="{669A80E9-BC5C-40C4-96E4-E6F11A3B4B29}" presName="spacer" presStyleCnt="0"/>
      <dgm:spPr/>
      <dgm:t>
        <a:bodyPr/>
        <a:lstStyle/>
        <a:p>
          <a:pPr rtl="1"/>
          <a:endParaRPr lang="he-IL"/>
        </a:p>
      </dgm:t>
    </dgm:pt>
    <dgm:pt modelId="{361ADF74-4B89-48B1-B6F5-355A7DFAF181}" type="pres">
      <dgm:prSet presAssocID="{F190A6DC-5B56-4652-A7CA-CE2413141E0B}" presName="parentText" presStyleLbl="node1" presStyleIdx="3" presStyleCnt="6">
        <dgm:presLayoutVars>
          <dgm:chMax val="0"/>
          <dgm:bulletEnabled val="1"/>
        </dgm:presLayoutVars>
      </dgm:prSet>
      <dgm:spPr/>
      <dgm:t>
        <a:bodyPr/>
        <a:lstStyle/>
        <a:p>
          <a:pPr rtl="1"/>
          <a:endParaRPr lang="he-IL"/>
        </a:p>
      </dgm:t>
    </dgm:pt>
    <dgm:pt modelId="{2163733B-8702-4DEC-AFA9-6A0FE2D5FB26}" type="pres">
      <dgm:prSet presAssocID="{85B60169-ECC6-413C-9988-95058E4F3090}" presName="spacer" presStyleCnt="0"/>
      <dgm:spPr/>
      <dgm:t>
        <a:bodyPr/>
        <a:lstStyle/>
        <a:p>
          <a:pPr rtl="1"/>
          <a:endParaRPr lang="he-IL"/>
        </a:p>
      </dgm:t>
    </dgm:pt>
    <dgm:pt modelId="{3BDBB063-80D9-402A-9DD3-C9DABB887CDD}" type="pres">
      <dgm:prSet presAssocID="{341F41F5-A281-43CD-AC68-5A32C411BC5B}" presName="parentText" presStyleLbl="node1" presStyleIdx="4" presStyleCnt="6">
        <dgm:presLayoutVars>
          <dgm:chMax val="0"/>
          <dgm:bulletEnabled val="1"/>
        </dgm:presLayoutVars>
      </dgm:prSet>
      <dgm:spPr/>
      <dgm:t>
        <a:bodyPr/>
        <a:lstStyle/>
        <a:p>
          <a:pPr rtl="1"/>
          <a:endParaRPr lang="he-IL"/>
        </a:p>
      </dgm:t>
    </dgm:pt>
    <dgm:pt modelId="{0CF993F5-382C-420D-9E56-6B932CEFD5F9}" type="pres">
      <dgm:prSet presAssocID="{9B934B43-9F3B-4707-9EED-57C72B480954}" presName="spacer" presStyleCnt="0"/>
      <dgm:spPr/>
      <dgm:t>
        <a:bodyPr/>
        <a:lstStyle/>
        <a:p>
          <a:pPr rtl="1"/>
          <a:endParaRPr lang="he-IL"/>
        </a:p>
      </dgm:t>
    </dgm:pt>
    <dgm:pt modelId="{015F4655-A27B-49E4-BC2A-28150943474F}" type="pres">
      <dgm:prSet presAssocID="{AA440622-F2E6-4B7A-9178-D57FCF6C951B}" presName="parentText" presStyleLbl="node1" presStyleIdx="5" presStyleCnt="6">
        <dgm:presLayoutVars>
          <dgm:chMax val="0"/>
          <dgm:bulletEnabled val="1"/>
        </dgm:presLayoutVars>
      </dgm:prSet>
      <dgm:spPr/>
      <dgm:t>
        <a:bodyPr/>
        <a:lstStyle/>
        <a:p>
          <a:pPr rtl="1"/>
          <a:endParaRPr lang="he-IL"/>
        </a:p>
      </dgm:t>
    </dgm:pt>
  </dgm:ptLst>
  <dgm:cxnLst>
    <dgm:cxn modelId="{659C250F-4D83-475B-A5C4-B7058E78D2D6}" type="presOf" srcId="{1CD54803-1AD6-48DE-81A9-019A21E85984}" destId="{48478AEC-5039-4FB7-B0A9-F86D565B34AD}" srcOrd="0" destOrd="0" presId="urn:microsoft.com/office/officeart/2005/8/layout/vList2"/>
    <dgm:cxn modelId="{BA5EFE86-8A92-48E9-AE93-14244D828A92}" srcId="{E61FB63B-01F4-4A7F-91C7-A7DD63D25E6C}" destId="{0DD96171-8617-4CF4-91A6-E7F93B83B5A7}" srcOrd="1" destOrd="0" parTransId="{23381EEC-09F5-40DF-B6D5-963C892D6077}" sibTransId="{8A325BCF-5EDF-476C-8120-58D4608218EB}"/>
    <dgm:cxn modelId="{28B60E61-B1D8-4200-8435-D9BF50228D41}" srcId="{E61FB63B-01F4-4A7F-91C7-A7DD63D25E6C}" destId="{F190A6DC-5B56-4652-A7CA-CE2413141E0B}" srcOrd="3" destOrd="0" parTransId="{B624E706-3E82-4866-8614-AF550AB0DF88}" sibTransId="{85B60169-ECC6-413C-9988-95058E4F3090}"/>
    <dgm:cxn modelId="{413CEAE4-B353-4355-BB83-510178657A3A}" srcId="{E61FB63B-01F4-4A7F-91C7-A7DD63D25E6C}" destId="{341F41F5-A281-43CD-AC68-5A32C411BC5B}" srcOrd="4" destOrd="0" parTransId="{819CCB35-1195-451D-BF65-E8A53A282148}" sibTransId="{9B934B43-9F3B-4707-9EED-57C72B480954}"/>
    <dgm:cxn modelId="{E29D27C2-4215-43AE-898C-6DA617C99845}" srcId="{E61FB63B-01F4-4A7F-91C7-A7DD63D25E6C}" destId="{A8081A6B-0F8D-46ED-ADB9-0748AE69C5F7}" srcOrd="2" destOrd="0" parTransId="{DCCA4D84-7EC6-4CFF-B6B8-A2D0F4C101B7}" sibTransId="{669A80E9-BC5C-40C4-96E4-E6F11A3B4B29}"/>
    <dgm:cxn modelId="{2ECF9781-A57C-4A16-B6FF-CADE65BC7874}" type="presOf" srcId="{E61FB63B-01F4-4A7F-91C7-A7DD63D25E6C}" destId="{E47DF6BC-EE92-44AB-82E0-6F811EAC48BF}" srcOrd="0" destOrd="0" presId="urn:microsoft.com/office/officeart/2005/8/layout/vList2"/>
    <dgm:cxn modelId="{72822C9F-09BB-4649-9199-A58BCB105B12}" srcId="{E61FB63B-01F4-4A7F-91C7-A7DD63D25E6C}" destId="{1CD54803-1AD6-48DE-81A9-019A21E85984}" srcOrd="0" destOrd="0" parTransId="{B959C743-D35E-4127-A7CC-5B31D3B587CC}" sibTransId="{0577B129-F254-4AF6-AD40-0A197AD842FC}"/>
    <dgm:cxn modelId="{B4E16234-B4E7-4EBD-A2F9-F28ECACE215E}" type="presOf" srcId="{AA440622-F2E6-4B7A-9178-D57FCF6C951B}" destId="{015F4655-A27B-49E4-BC2A-28150943474F}" srcOrd="0" destOrd="0" presId="urn:microsoft.com/office/officeart/2005/8/layout/vList2"/>
    <dgm:cxn modelId="{CEB3E315-12E2-47B5-9C31-E39BBD088C49}" srcId="{E61FB63B-01F4-4A7F-91C7-A7DD63D25E6C}" destId="{AA440622-F2E6-4B7A-9178-D57FCF6C951B}" srcOrd="5" destOrd="0" parTransId="{7E34BBCF-F9EF-4BE7-82FD-40632090BA4C}" sibTransId="{EBCA336D-C267-43AB-8DB8-7E18E9FB4DE7}"/>
    <dgm:cxn modelId="{75E05FD1-D009-462A-9E93-9D1B1C51FB0B}" type="presOf" srcId="{341F41F5-A281-43CD-AC68-5A32C411BC5B}" destId="{3BDBB063-80D9-402A-9DD3-C9DABB887CDD}" srcOrd="0" destOrd="0" presId="urn:microsoft.com/office/officeart/2005/8/layout/vList2"/>
    <dgm:cxn modelId="{6CD3FFA2-5BB3-401E-87ED-6969F93B0274}" type="presOf" srcId="{F190A6DC-5B56-4652-A7CA-CE2413141E0B}" destId="{361ADF74-4B89-48B1-B6F5-355A7DFAF181}" srcOrd="0" destOrd="0" presId="urn:microsoft.com/office/officeart/2005/8/layout/vList2"/>
    <dgm:cxn modelId="{F9C80286-4CA9-454E-BE9F-A3C91521758F}" type="presOf" srcId="{A8081A6B-0F8D-46ED-ADB9-0748AE69C5F7}" destId="{7E06C867-358E-4EAB-8562-7378F7C38EAA}" srcOrd="0" destOrd="0" presId="urn:microsoft.com/office/officeart/2005/8/layout/vList2"/>
    <dgm:cxn modelId="{B1BBB4C0-C69E-4C6E-B3D9-0B7E8C6CBA43}" type="presOf" srcId="{0DD96171-8617-4CF4-91A6-E7F93B83B5A7}" destId="{AC7DACB9-E4FC-4142-B3C5-705C5A549AD0}" srcOrd="0" destOrd="0" presId="urn:microsoft.com/office/officeart/2005/8/layout/vList2"/>
    <dgm:cxn modelId="{824638DF-3AB7-401E-B80C-A6F3A0B1D48A}" type="presParOf" srcId="{E47DF6BC-EE92-44AB-82E0-6F811EAC48BF}" destId="{48478AEC-5039-4FB7-B0A9-F86D565B34AD}" srcOrd="0" destOrd="0" presId="urn:microsoft.com/office/officeart/2005/8/layout/vList2"/>
    <dgm:cxn modelId="{01AFD3A0-C18F-47D1-A2F0-5A13B08242F8}" type="presParOf" srcId="{E47DF6BC-EE92-44AB-82E0-6F811EAC48BF}" destId="{A695F5C0-67DC-4050-84EA-63627CD566ED}" srcOrd="1" destOrd="0" presId="urn:microsoft.com/office/officeart/2005/8/layout/vList2"/>
    <dgm:cxn modelId="{14D53E98-DEA9-439D-AD9F-51258CE06EFB}" type="presParOf" srcId="{E47DF6BC-EE92-44AB-82E0-6F811EAC48BF}" destId="{AC7DACB9-E4FC-4142-B3C5-705C5A549AD0}" srcOrd="2" destOrd="0" presId="urn:microsoft.com/office/officeart/2005/8/layout/vList2"/>
    <dgm:cxn modelId="{ED09787E-AD62-4798-9368-D5735629D0A4}" type="presParOf" srcId="{E47DF6BC-EE92-44AB-82E0-6F811EAC48BF}" destId="{04DA64B4-E36B-442B-8E53-38EAF181DB2A}" srcOrd="3" destOrd="0" presId="urn:microsoft.com/office/officeart/2005/8/layout/vList2"/>
    <dgm:cxn modelId="{3B0CA70C-A599-437D-B112-31C6E49266EF}" type="presParOf" srcId="{E47DF6BC-EE92-44AB-82E0-6F811EAC48BF}" destId="{7E06C867-358E-4EAB-8562-7378F7C38EAA}" srcOrd="4" destOrd="0" presId="urn:microsoft.com/office/officeart/2005/8/layout/vList2"/>
    <dgm:cxn modelId="{4E983C2D-6A48-4962-8A2A-51900EB8D810}" type="presParOf" srcId="{E47DF6BC-EE92-44AB-82E0-6F811EAC48BF}" destId="{160C634F-41F3-44A2-8AAB-425EBF514A9E}" srcOrd="5" destOrd="0" presId="urn:microsoft.com/office/officeart/2005/8/layout/vList2"/>
    <dgm:cxn modelId="{D183CA3E-4D5C-4EE7-A053-5660F805111E}" type="presParOf" srcId="{E47DF6BC-EE92-44AB-82E0-6F811EAC48BF}" destId="{361ADF74-4B89-48B1-B6F5-355A7DFAF181}" srcOrd="6" destOrd="0" presId="urn:microsoft.com/office/officeart/2005/8/layout/vList2"/>
    <dgm:cxn modelId="{22B900EF-B18D-41B8-8C61-BCA7820CAB83}" type="presParOf" srcId="{E47DF6BC-EE92-44AB-82E0-6F811EAC48BF}" destId="{2163733B-8702-4DEC-AFA9-6A0FE2D5FB26}" srcOrd="7" destOrd="0" presId="urn:microsoft.com/office/officeart/2005/8/layout/vList2"/>
    <dgm:cxn modelId="{C9715CF7-7FD5-4C04-B8AF-C544E2AD8421}" type="presParOf" srcId="{E47DF6BC-EE92-44AB-82E0-6F811EAC48BF}" destId="{3BDBB063-80D9-402A-9DD3-C9DABB887CDD}" srcOrd="8" destOrd="0" presId="urn:microsoft.com/office/officeart/2005/8/layout/vList2"/>
    <dgm:cxn modelId="{AE3AEB05-DF31-40F7-9161-59FDB291C86A}" type="presParOf" srcId="{E47DF6BC-EE92-44AB-82E0-6F811EAC48BF}" destId="{0CF993F5-382C-420D-9E56-6B932CEFD5F9}" srcOrd="9" destOrd="0" presId="urn:microsoft.com/office/officeart/2005/8/layout/vList2"/>
    <dgm:cxn modelId="{CBAEABC3-E6C8-4F72-A3B7-E5676B54717D}" type="presParOf" srcId="{E47DF6BC-EE92-44AB-82E0-6F811EAC48BF}" destId="{015F4655-A27B-49E4-BC2A-28150943474F}" srcOrd="1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0C9821-3D00-443A-B0EA-570432609D74}"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pPr rtl="1"/>
          <a:endParaRPr lang="he-IL"/>
        </a:p>
      </dgm:t>
    </dgm:pt>
    <dgm:pt modelId="{E0CC53C5-E83A-4C68-8204-5BCEE70A1C8B}">
      <dgm:prSet phldrT="[טקסט]" custT="1"/>
      <dgm:spPr/>
      <dgm:t>
        <a:bodyPr/>
        <a:lstStyle/>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r>
            <a:rPr lang="he-IL" sz="1800" b="1" dirty="0" smtClean="0">
              <a:latin typeface="Guttman Hatzvi" pitchFamily="2" charset="-79"/>
              <a:cs typeface="Guttman Hatzvi" pitchFamily="2" charset="-79"/>
            </a:rPr>
            <a:t>תכנית רב שנתית</a:t>
          </a:r>
          <a:endParaRPr lang="he-IL" sz="1800" b="1" dirty="0">
            <a:latin typeface="Guttman Hatzvi" pitchFamily="2" charset="-79"/>
            <a:cs typeface="Guttman Hatzvi" pitchFamily="2" charset="-79"/>
          </a:endParaRPr>
        </a:p>
      </dgm:t>
    </dgm:pt>
    <dgm:pt modelId="{59220C94-93B5-4165-BED4-7CD0C9BC0168}" type="parTrans" cxnId="{4481576F-4EC8-492A-ADB5-F7D6C9351708}">
      <dgm:prSet/>
      <dgm:spPr/>
      <dgm:t>
        <a:bodyPr/>
        <a:lstStyle/>
        <a:p>
          <a:pPr rtl="1"/>
          <a:endParaRPr lang="he-IL" sz="4400" b="1">
            <a:latin typeface="Guttman Hatzvi" pitchFamily="2" charset="-79"/>
            <a:cs typeface="Guttman Hatzvi" pitchFamily="2" charset="-79"/>
          </a:endParaRPr>
        </a:p>
      </dgm:t>
    </dgm:pt>
    <dgm:pt modelId="{87ADBF61-5336-4CAF-8F66-1EF82478EBCA}" type="sibTrans" cxnId="{4481576F-4EC8-492A-ADB5-F7D6C9351708}">
      <dgm:prSet/>
      <dgm:spPr/>
      <dgm:t>
        <a:bodyPr/>
        <a:lstStyle/>
        <a:p>
          <a:pPr rtl="1"/>
          <a:endParaRPr lang="he-IL" sz="4400" b="1">
            <a:latin typeface="Guttman Hatzvi" pitchFamily="2" charset="-79"/>
            <a:cs typeface="Guttman Hatzvi" pitchFamily="2" charset="-79"/>
          </a:endParaRPr>
        </a:p>
      </dgm:t>
    </dgm:pt>
    <dgm:pt modelId="{09E6CCE5-E0CB-4CE4-B87D-34A260C78B3F}">
      <dgm:prSet phldrT="[טקסט]" custT="1"/>
      <dgm:spPr/>
      <dgm:t>
        <a:bodyPr/>
        <a:lstStyle/>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r>
            <a:rPr lang="he-IL" sz="1800" b="1" dirty="0" smtClean="0">
              <a:latin typeface="Guttman Hatzvi" pitchFamily="2" charset="-79"/>
              <a:cs typeface="Guttman Hatzvi" pitchFamily="2" charset="-79"/>
            </a:rPr>
            <a:t>פרויקט בית ספרי</a:t>
          </a:r>
          <a:endParaRPr lang="he-IL" sz="1800" b="1" dirty="0">
            <a:latin typeface="Guttman Hatzvi" pitchFamily="2" charset="-79"/>
            <a:cs typeface="Guttman Hatzvi" pitchFamily="2" charset="-79"/>
          </a:endParaRPr>
        </a:p>
      </dgm:t>
    </dgm:pt>
    <dgm:pt modelId="{1954A7DA-B100-483E-9D69-29B9CDF6C00E}" type="parTrans" cxnId="{F4596AEE-B598-4081-ADB5-B4446C310536}">
      <dgm:prSet/>
      <dgm:spPr/>
      <dgm:t>
        <a:bodyPr/>
        <a:lstStyle/>
        <a:p>
          <a:pPr rtl="1"/>
          <a:endParaRPr lang="he-IL" sz="4400" b="1">
            <a:latin typeface="Guttman Hatzvi" pitchFamily="2" charset="-79"/>
            <a:cs typeface="Guttman Hatzvi" pitchFamily="2" charset="-79"/>
          </a:endParaRPr>
        </a:p>
      </dgm:t>
    </dgm:pt>
    <dgm:pt modelId="{ADAE8BB2-035A-4015-B5DB-6A20D2CA93AB}" type="sibTrans" cxnId="{F4596AEE-B598-4081-ADB5-B4446C310536}">
      <dgm:prSet/>
      <dgm:spPr/>
      <dgm:t>
        <a:bodyPr/>
        <a:lstStyle/>
        <a:p>
          <a:pPr rtl="1"/>
          <a:endParaRPr lang="he-IL" sz="4400" b="1">
            <a:latin typeface="Guttman Hatzvi" pitchFamily="2" charset="-79"/>
            <a:cs typeface="Guttman Hatzvi" pitchFamily="2" charset="-79"/>
          </a:endParaRPr>
        </a:p>
      </dgm:t>
    </dgm:pt>
    <dgm:pt modelId="{80E74702-0F89-435F-BDA8-4108A834AA60}">
      <dgm:prSet phldrT="[טקסט]" custT="1"/>
      <dgm:spPr/>
      <dgm:t>
        <a:bodyPr/>
        <a:lstStyle/>
        <a:p>
          <a:pPr rtl="1"/>
          <a:endParaRPr lang="he-IL" sz="1800" b="1" dirty="0" smtClean="0">
            <a:solidFill>
              <a:schemeClr val="bg1"/>
            </a:solidFill>
            <a:latin typeface="Guttman Hatzvi" pitchFamily="2" charset="-79"/>
            <a:cs typeface="Guttman Hatzvi" pitchFamily="2" charset="-79"/>
          </a:endParaRPr>
        </a:p>
        <a:p>
          <a:pPr rtl="1"/>
          <a:endParaRPr lang="he-IL" sz="1800" b="1" dirty="0" smtClean="0">
            <a:solidFill>
              <a:schemeClr val="bg1"/>
            </a:solidFill>
            <a:latin typeface="Guttman Hatzvi" pitchFamily="2" charset="-79"/>
            <a:cs typeface="Guttman Hatzvi" pitchFamily="2" charset="-79"/>
          </a:endParaRPr>
        </a:p>
        <a:p>
          <a:pPr rtl="1"/>
          <a:endParaRPr lang="he-IL" sz="1800" b="1" dirty="0" smtClean="0">
            <a:solidFill>
              <a:schemeClr val="bg1"/>
            </a:solidFill>
            <a:latin typeface="Guttman Hatzvi" pitchFamily="2" charset="-79"/>
            <a:cs typeface="Guttman Hatzvi" pitchFamily="2" charset="-79"/>
          </a:endParaRPr>
        </a:p>
        <a:p>
          <a:pPr rtl="1"/>
          <a:endParaRPr lang="he-IL" sz="1800" b="1" dirty="0" smtClean="0">
            <a:solidFill>
              <a:schemeClr val="bg1"/>
            </a:solidFill>
            <a:latin typeface="Guttman Hatzvi" pitchFamily="2" charset="-79"/>
            <a:cs typeface="Guttman Hatzvi" pitchFamily="2" charset="-79"/>
          </a:endParaRPr>
        </a:p>
        <a:p>
          <a:pPr rtl="1"/>
          <a:endParaRPr lang="he-IL" sz="1800" b="1" dirty="0" smtClean="0">
            <a:solidFill>
              <a:schemeClr val="bg1"/>
            </a:solidFill>
            <a:latin typeface="Guttman Hatzvi" pitchFamily="2" charset="-79"/>
            <a:cs typeface="Guttman Hatzvi" pitchFamily="2" charset="-79"/>
          </a:endParaRPr>
        </a:p>
        <a:p>
          <a:pPr rtl="1"/>
          <a:endParaRPr lang="he-IL" sz="1800" b="1" dirty="0" smtClean="0">
            <a:solidFill>
              <a:schemeClr val="bg1"/>
            </a:solidFill>
            <a:latin typeface="Guttman Hatzvi" pitchFamily="2" charset="-79"/>
            <a:cs typeface="Guttman Hatzvi" pitchFamily="2" charset="-79"/>
          </a:endParaRPr>
        </a:p>
        <a:p>
          <a:pPr rtl="1"/>
          <a:endParaRPr lang="he-IL" sz="1800" b="1" dirty="0" smtClean="0">
            <a:solidFill>
              <a:schemeClr val="bg1"/>
            </a:solidFill>
            <a:latin typeface="Guttman Hatzvi" pitchFamily="2" charset="-79"/>
            <a:cs typeface="Guttman Hatzvi" pitchFamily="2" charset="-79"/>
          </a:endParaRPr>
        </a:p>
        <a:p>
          <a:pPr rtl="1"/>
          <a:r>
            <a:rPr lang="he-IL" sz="1800" b="1" dirty="0" smtClean="0">
              <a:solidFill>
                <a:schemeClr val="bg1"/>
              </a:solidFill>
              <a:latin typeface="Guttman Hatzvi" pitchFamily="2" charset="-79"/>
              <a:cs typeface="Guttman Hatzvi" pitchFamily="2" charset="-79"/>
            </a:rPr>
            <a:t>פעילות שנתית בבית הספר</a:t>
          </a:r>
          <a:endParaRPr lang="he-IL" sz="1800" b="1" dirty="0">
            <a:solidFill>
              <a:schemeClr val="bg1"/>
            </a:solidFill>
            <a:latin typeface="Guttman Hatzvi" pitchFamily="2" charset="-79"/>
            <a:cs typeface="Guttman Hatzvi" pitchFamily="2" charset="-79"/>
          </a:endParaRPr>
        </a:p>
      </dgm:t>
    </dgm:pt>
    <dgm:pt modelId="{466EA586-1FB9-4096-A311-6A3F687067DA}" type="parTrans" cxnId="{EDF5293C-6596-41E3-8E5C-541F0608C3A4}">
      <dgm:prSet/>
      <dgm:spPr/>
      <dgm:t>
        <a:bodyPr/>
        <a:lstStyle/>
        <a:p>
          <a:pPr rtl="1"/>
          <a:endParaRPr lang="he-IL" sz="4400" b="1">
            <a:latin typeface="Guttman Hatzvi" pitchFamily="2" charset="-79"/>
            <a:cs typeface="Guttman Hatzvi" pitchFamily="2" charset="-79"/>
          </a:endParaRPr>
        </a:p>
      </dgm:t>
    </dgm:pt>
    <dgm:pt modelId="{72A703C2-1647-45D4-A8B1-8FEE387A64C2}" type="sibTrans" cxnId="{EDF5293C-6596-41E3-8E5C-541F0608C3A4}">
      <dgm:prSet/>
      <dgm:spPr/>
      <dgm:t>
        <a:bodyPr/>
        <a:lstStyle/>
        <a:p>
          <a:pPr rtl="1"/>
          <a:endParaRPr lang="he-IL" sz="4400" b="1">
            <a:latin typeface="Guttman Hatzvi" pitchFamily="2" charset="-79"/>
            <a:cs typeface="Guttman Hatzvi" pitchFamily="2" charset="-79"/>
          </a:endParaRPr>
        </a:p>
      </dgm:t>
    </dgm:pt>
    <dgm:pt modelId="{DA2F110D-E764-4E03-BEBE-97191DA13D29}">
      <dgm:prSet phldrT="[טקסט]" custT="1"/>
      <dgm:spPr/>
      <dgm:t>
        <a:bodyPr/>
        <a:lstStyle/>
        <a:p>
          <a:pPr rtl="1"/>
          <a:endParaRPr lang="he-IL" sz="1400" b="1" dirty="0" smtClean="0">
            <a:solidFill>
              <a:schemeClr val="bg1"/>
            </a:solidFill>
            <a:latin typeface="Guttman Hatzvi" pitchFamily="2" charset="-79"/>
            <a:cs typeface="Guttman Hatzvi" pitchFamily="2" charset="-79"/>
          </a:endParaRPr>
        </a:p>
        <a:p>
          <a:pPr rtl="1"/>
          <a:endParaRPr lang="he-IL" sz="1400" b="1" dirty="0" smtClean="0">
            <a:solidFill>
              <a:schemeClr val="bg1"/>
            </a:solidFill>
            <a:latin typeface="Guttman Hatzvi" pitchFamily="2" charset="-79"/>
            <a:cs typeface="Guttman Hatzvi" pitchFamily="2" charset="-79"/>
          </a:endParaRPr>
        </a:p>
        <a:p>
          <a:pPr rtl="1"/>
          <a:endParaRPr lang="he-IL" sz="1400" b="1" dirty="0" smtClean="0">
            <a:solidFill>
              <a:schemeClr val="bg1"/>
            </a:solidFill>
            <a:latin typeface="Guttman Hatzvi" pitchFamily="2" charset="-79"/>
            <a:cs typeface="Guttman Hatzvi" pitchFamily="2" charset="-79"/>
          </a:endParaRPr>
        </a:p>
        <a:p>
          <a:pPr rtl="1"/>
          <a:endParaRPr lang="he-IL" sz="1400" b="1" dirty="0" smtClean="0">
            <a:solidFill>
              <a:schemeClr val="bg1"/>
            </a:solidFill>
            <a:latin typeface="Guttman Hatzvi" pitchFamily="2" charset="-79"/>
            <a:cs typeface="Guttman Hatzvi" pitchFamily="2" charset="-79"/>
          </a:endParaRPr>
        </a:p>
        <a:p>
          <a:pPr rtl="1"/>
          <a:endParaRPr lang="he-IL" sz="1400" b="1" dirty="0" smtClean="0">
            <a:solidFill>
              <a:schemeClr val="bg1"/>
            </a:solidFill>
            <a:latin typeface="Guttman Hatzvi" pitchFamily="2" charset="-79"/>
            <a:cs typeface="Guttman Hatzvi" pitchFamily="2" charset="-79"/>
          </a:endParaRPr>
        </a:p>
        <a:p>
          <a:pPr rtl="1"/>
          <a:r>
            <a:rPr lang="he-IL" sz="1400" b="1" dirty="0" smtClean="0">
              <a:solidFill>
                <a:schemeClr val="bg1"/>
              </a:solidFill>
              <a:latin typeface="Guttman Hatzvi" pitchFamily="2" charset="-79"/>
              <a:cs typeface="Guttman Hatzvi" pitchFamily="2" charset="-79"/>
            </a:rPr>
            <a:t>פעילות שנתית של קבוצת  מנהיגות</a:t>
          </a:r>
          <a:endParaRPr lang="he-IL" sz="1400" b="1" dirty="0">
            <a:solidFill>
              <a:schemeClr val="bg1"/>
            </a:solidFill>
            <a:latin typeface="Guttman Hatzvi" pitchFamily="2" charset="-79"/>
            <a:cs typeface="Guttman Hatzvi" pitchFamily="2" charset="-79"/>
          </a:endParaRPr>
        </a:p>
      </dgm:t>
    </dgm:pt>
    <dgm:pt modelId="{4F239952-C8F4-49DC-968C-34B20FEBD588}" type="parTrans" cxnId="{057DFA91-4986-41A9-B166-1084B6A912FC}">
      <dgm:prSet/>
      <dgm:spPr/>
      <dgm:t>
        <a:bodyPr/>
        <a:lstStyle/>
        <a:p>
          <a:pPr rtl="1"/>
          <a:endParaRPr lang="he-IL" sz="4400" b="1">
            <a:latin typeface="Guttman Hatzvi" pitchFamily="2" charset="-79"/>
            <a:cs typeface="Guttman Hatzvi" pitchFamily="2" charset="-79"/>
          </a:endParaRPr>
        </a:p>
      </dgm:t>
    </dgm:pt>
    <dgm:pt modelId="{DB733D73-4CFD-49F3-A39D-35E370B4FFF5}" type="sibTrans" cxnId="{057DFA91-4986-41A9-B166-1084B6A912FC}">
      <dgm:prSet/>
      <dgm:spPr/>
      <dgm:t>
        <a:bodyPr/>
        <a:lstStyle/>
        <a:p>
          <a:pPr rtl="1"/>
          <a:endParaRPr lang="he-IL" sz="4400" b="1">
            <a:latin typeface="Guttman Hatzvi" pitchFamily="2" charset="-79"/>
            <a:cs typeface="Guttman Hatzvi" pitchFamily="2" charset="-79"/>
          </a:endParaRPr>
        </a:p>
      </dgm:t>
    </dgm:pt>
    <dgm:pt modelId="{AFBEB450-43D4-4827-825D-7E61F61B3C28}">
      <dgm:prSet custT="1"/>
      <dgm:spPr/>
      <dgm:t>
        <a:bodyPr/>
        <a:lstStyle/>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endParaRPr lang="he-IL" sz="1800" b="1" dirty="0" smtClean="0">
            <a:latin typeface="Guttman Hatzvi" pitchFamily="2" charset="-79"/>
            <a:cs typeface="Guttman Hatzvi" pitchFamily="2" charset="-79"/>
          </a:endParaRPr>
        </a:p>
        <a:p>
          <a:pPr rtl="1"/>
          <a:r>
            <a:rPr lang="he-IL" sz="1800" b="1" dirty="0" smtClean="0">
              <a:latin typeface="Guttman Hatzvi" pitchFamily="2" charset="-79"/>
              <a:cs typeface="Guttman Hatzvi" pitchFamily="2" charset="-79"/>
            </a:rPr>
            <a:t>יציאה לקהילה</a:t>
          </a:r>
          <a:endParaRPr lang="he-IL" sz="1800" b="1" dirty="0">
            <a:latin typeface="Guttman Hatzvi" pitchFamily="2" charset="-79"/>
            <a:cs typeface="Guttman Hatzvi" pitchFamily="2" charset="-79"/>
          </a:endParaRPr>
        </a:p>
      </dgm:t>
    </dgm:pt>
    <dgm:pt modelId="{E1CBF75E-9C78-4815-ABBD-616B3242CC01}" type="parTrans" cxnId="{2BCC3E22-37D9-4F07-A45F-6B103C43E527}">
      <dgm:prSet/>
      <dgm:spPr/>
      <dgm:t>
        <a:bodyPr/>
        <a:lstStyle/>
        <a:p>
          <a:pPr rtl="1"/>
          <a:endParaRPr lang="he-IL" sz="4400" b="1">
            <a:latin typeface="Guttman Hatzvi" pitchFamily="2" charset="-79"/>
            <a:cs typeface="Guttman Hatzvi" pitchFamily="2" charset="-79"/>
          </a:endParaRPr>
        </a:p>
      </dgm:t>
    </dgm:pt>
    <dgm:pt modelId="{BB765248-E20D-4400-97F1-30EE0482A2BE}" type="sibTrans" cxnId="{2BCC3E22-37D9-4F07-A45F-6B103C43E527}">
      <dgm:prSet/>
      <dgm:spPr/>
      <dgm:t>
        <a:bodyPr/>
        <a:lstStyle/>
        <a:p>
          <a:pPr rtl="1"/>
          <a:endParaRPr lang="he-IL" sz="4400" b="1">
            <a:latin typeface="Guttman Hatzvi" pitchFamily="2" charset="-79"/>
            <a:cs typeface="Guttman Hatzvi" pitchFamily="2" charset="-79"/>
          </a:endParaRPr>
        </a:p>
      </dgm:t>
    </dgm:pt>
    <dgm:pt modelId="{82DB88DD-4D79-4415-8E07-3384A8A95A5D}">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endParaRPr lang="he-IL" sz="1800" b="1" dirty="0" smtClean="0">
            <a:latin typeface="Guttman Hatzvi" pitchFamily="2" charset="-79"/>
            <a:cs typeface="Guttman Hatzvi" pitchFamily="2" charset="-79"/>
          </a:endParaRPr>
        </a:p>
        <a:p>
          <a:pPr marL="0" marR="0" indent="0" defTabSz="914400" rtl="1" eaLnBrk="1" fontAlgn="auto" latinLnBrk="0" hangingPunct="1">
            <a:lnSpc>
              <a:spcPct val="100000"/>
            </a:lnSpc>
            <a:spcBef>
              <a:spcPts val="0"/>
            </a:spcBef>
            <a:spcAft>
              <a:spcPts val="0"/>
            </a:spcAft>
            <a:buClrTx/>
            <a:buSzTx/>
            <a:buFontTx/>
            <a:buNone/>
            <a:tabLst/>
            <a:defRPr/>
          </a:pPr>
          <a:r>
            <a:rPr lang="he-IL" sz="1800" b="1" dirty="0" smtClean="0">
              <a:latin typeface="Guttman Hatzvi" pitchFamily="2" charset="-79"/>
              <a:cs typeface="Guttman Hatzvi" pitchFamily="2" charset="-79"/>
            </a:rPr>
            <a:t>חיבור תכניות נוספות ומעורבות עירונית</a:t>
          </a:r>
        </a:p>
        <a:p>
          <a:pPr defTabSz="533400" rtl="1">
            <a:lnSpc>
              <a:spcPct val="90000"/>
            </a:lnSpc>
            <a:spcBef>
              <a:spcPct val="0"/>
            </a:spcBef>
            <a:spcAft>
              <a:spcPct val="35000"/>
            </a:spcAft>
          </a:pPr>
          <a:endParaRPr lang="he-IL" sz="1800" b="1" dirty="0">
            <a:latin typeface="Guttman Hatzvi" pitchFamily="2" charset="-79"/>
            <a:cs typeface="Guttman Hatzvi" pitchFamily="2" charset="-79"/>
          </a:endParaRPr>
        </a:p>
      </dgm:t>
    </dgm:pt>
    <dgm:pt modelId="{A2EC0C01-CFFF-4597-AFE2-F09DA73E6353}" type="parTrans" cxnId="{4204D41C-3CE2-4B73-A737-0284855B3866}">
      <dgm:prSet/>
      <dgm:spPr/>
      <dgm:t>
        <a:bodyPr/>
        <a:lstStyle/>
        <a:p>
          <a:pPr rtl="1"/>
          <a:endParaRPr lang="he-IL" sz="4400" b="1">
            <a:latin typeface="Guttman Hatzvi" pitchFamily="2" charset="-79"/>
            <a:cs typeface="Guttman Hatzvi" pitchFamily="2" charset="-79"/>
          </a:endParaRPr>
        </a:p>
      </dgm:t>
    </dgm:pt>
    <dgm:pt modelId="{5D8A4847-DDEF-4616-A589-C5BE1E5CF879}" type="sibTrans" cxnId="{4204D41C-3CE2-4B73-A737-0284855B3866}">
      <dgm:prSet/>
      <dgm:spPr/>
      <dgm:t>
        <a:bodyPr/>
        <a:lstStyle/>
        <a:p>
          <a:pPr rtl="1"/>
          <a:endParaRPr lang="he-IL" sz="4400" b="1">
            <a:latin typeface="Guttman Hatzvi" pitchFamily="2" charset="-79"/>
            <a:cs typeface="Guttman Hatzvi" pitchFamily="2" charset="-79"/>
          </a:endParaRPr>
        </a:p>
      </dgm:t>
    </dgm:pt>
    <dgm:pt modelId="{7FC1279D-92E2-4148-AE25-3EEFE6E18802}">
      <dgm:prSet phldrT="[טקסט]" custT="1"/>
      <dgm:spPr/>
      <dgm:t>
        <a:bodyPr/>
        <a:lstStyle/>
        <a:p>
          <a:pPr rtl="1"/>
          <a:r>
            <a:rPr lang="he-IL" sz="1500" b="1" dirty="0" smtClean="0">
              <a:solidFill>
                <a:schemeClr val="bg1"/>
              </a:solidFill>
              <a:latin typeface="Guttman Hatzvi" pitchFamily="2" charset="-79"/>
              <a:cs typeface="Guttman Hatzvi" pitchFamily="2" charset="-79"/>
            </a:rPr>
            <a:t>מעבדת שדה</a:t>
          </a:r>
          <a:endParaRPr lang="he-IL" sz="1500" b="1" dirty="0">
            <a:solidFill>
              <a:schemeClr val="bg1"/>
            </a:solidFill>
            <a:latin typeface="Guttman Hatzvi" pitchFamily="2" charset="-79"/>
            <a:cs typeface="Guttman Hatzvi" pitchFamily="2" charset="-79"/>
          </a:endParaRPr>
        </a:p>
      </dgm:t>
    </dgm:pt>
    <dgm:pt modelId="{DA6E4316-1F07-44AC-86FF-8711FBDBD0A5}" type="parTrans" cxnId="{3338A65C-ABE5-4315-A791-2639943805BD}">
      <dgm:prSet/>
      <dgm:spPr/>
      <dgm:t>
        <a:bodyPr/>
        <a:lstStyle/>
        <a:p>
          <a:pPr rtl="1"/>
          <a:endParaRPr lang="he-IL"/>
        </a:p>
      </dgm:t>
    </dgm:pt>
    <dgm:pt modelId="{B0B12322-C27E-414B-9515-64A345E8D8E5}" type="sibTrans" cxnId="{3338A65C-ABE5-4315-A791-2639943805BD}">
      <dgm:prSet/>
      <dgm:spPr/>
      <dgm:t>
        <a:bodyPr/>
        <a:lstStyle/>
        <a:p>
          <a:pPr rtl="1"/>
          <a:endParaRPr lang="he-IL"/>
        </a:p>
      </dgm:t>
    </dgm:pt>
    <dgm:pt modelId="{391EE756-5635-4D89-86C2-A08B917652EB}" type="pres">
      <dgm:prSet presAssocID="{790C9821-3D00-443A-B0EA-570432609D74}" presName="Name0" presStyleCnt="0">
        <dgm:presLayoutVars>
          <dgm:chMax val="7"/>
          <dgm:resizeHandles val="exact"/>
        </dgm:presLayoutVars>
      </dgm:prSet>
      <dgm:spPr/>
      <dgm:t>
        <a:bodyPr/>
        <a:lstStyle/>
        <a:p>
          <a:pPr rtl="1"/>
          <a:endParaRPr lang="he-IL"/>
        </a:p>
      </dgm:t>
    </dgm:pt>
    <dgm:pt modelId="{4D3336AF-E633-4A60-812D-B0D0F8A9D6B2}" type="pres">
      <dgm:prSet presAssocID="{790C9821-3D00-443A-B0EA-570432609D74}" presName="comp1" presStyleCnt="0"/>
      <dgm:spPr/>
    </dgm:pt>
    <dgm:pt modelId="{3377721A-123A-45B7-84B6-5945B9F581E5}" type="pres">
      <dgm:prSet presAssocID="{790C9821-3D00-443A-B0EA-570432609D74}" presName="circle1" presStyleLbl="node1" presStyleIdx="0" presStyleCnt="7" custScaleX="129769" custLinFactNeighborX="-1999"/>
      <dgm:spPr/>
      <dgm:t>
        <a:bodyPr/>
        <a:lstStyle/>
        <a:p>
          <a:pPr rtl="1"/>
          <a:endParaRPr lang="he-IL"/>
        </a:p>
      </dgm:t>
    </dgm:pt>
    <dgm:pt modelId="{19216021-6090-43AD-A404-0CFD56C163BA}" type="pres">
      <dgm:prSet presAssocID="{790C9821-3D00-443A-B0EA-570432609D74}" presName="c1text" presStyleLbl="node1" presStyleIdx="0" presStyleCnt="7">
        <dgm:presLayoutVars>
          <dgm:bulletEnabled val="1"/>
        </dgm:presLayoutVars>
      </dgm:prSet>
      <dgm:spPr/>
      <dgm:t>
        <a:bodyPr/>
        <a:lstStyle/>
        <a:p>
          <a:pPr rtl="1"/>
          <a:endParaRPr lang="he-IL"/>
        </a:p>
      </dgm:t>
    </dgm:pt>
    <dgm:pt modelId="{CA424417-E602-4E01-8A57-C57F42DE51A8}" type="pres">
      <dgm:prSet presAssocID="{790C9821-3D00-443A-B0EA-570432609D74}" presName="comp2" presStyleCnt="0"/>
      <dgm:spPr/>
    </dgm:pt>
    <dgm:pt modelId="{CD6F1CC9-A56B-4BD0-BA67-09BD157B691E}" type="pres">
      <dgm:prSet presAssocID="{790C9821-3D00-443A-B0EA-570432609D74}" presName="circle2" presStyleLbl="node1" presStyleIdx="1" presStyleCnt="7" custScaleX="134943" custLinFactNeighborX="-2047" custLinFactNeighborY="-16928"/>
      <dgm:spPr/>
      <dgm:t>
        <a:bodyPr/>
        <a:lstStyle/>
        <a:p>
          <a:pPr rtl="1"/>
          <a:endParaRPr lang="he-IL"/>
        </a:p>
      </dgm:t>
    </dgm:pt>
    <dgm:pt modelId="{59C36780-B6D1-469A-9229-72F84BB63BCF}" type="pres">
      <dgm:prSet presAssocID="{790C9821-3D00-443A-B0EA-570432609D74}" presName="c2text" presStyleLbl="node1" presStyleIdx="1" presStyleCnt="7">
        <dgm:presLayoutVars>
          <dgm:bulletEnabled val="1"/>
        </dgm:presLayoutVars>
      </dgm:prSet>
      <dgm:spPr/>
      <dgm:t>
        <a:bodyPr/>
        <a:lstStyle/>
        <a:p>
          <a:pPr rtl="1"/>
          <a:endParaRPr lang="he-IL"/>
        </a:p>
      </dgm:t>
    </dgm:pt>
    <dgm:pt modelId="{50CBC725-5EDF-44DE-88E3-9D48DE86E91B}" type="pres">
      <dgm:prSet presAssocID="{790C9821-3D00-443A-B0EA-570432609D74}" presName="comp3" presStyleCnt="0"/>
      <dgm:spPr/>
    </dgm:pt>
    <dgm:pt modelId="{8BF0FA84-C1A6-467E-94A4-22600917DCD7}" type="pres">
      <dgm:prSet presAssocID="{790C9821-3D00-443A-B0EA-570432609D74}" presName="circle3" presStyleLbl="node1" presStyleIdx="2" presStyleCnt="7" custScaleX="144660" custLinFactNeighborX="-4664" custLinFactNeighborY="-42857"/>
      <dgm:spPr/>
      <dgm:t>
        <a:bodyPr/>
        <a:lstStyle/>
        <a:p>
          <a:pPr rtl="1"/>
          <a:endParaRPr lang="he-IL"/>
        </a:p>
      </dgm:t>
    </dgm:pt>
    <dgm:pt modelId="{17045555-DAC3-49E2-9499-2EE4902C368E}" type="pres">
      <dgm:prSet presAssocID="{790C9821-3D00-443A-B0EA-570432609D74}" presName="c3text" presStyleLbl="node1" presStyleIdx="2" presStyleCnt="7">
        <dgm:presLayoutVars>
          <dgm:bulletEnabled val="1"/>
        </dgm:presLayoutVars>
      </dgm:prSet>
      <dgm:spPr/>
      <dgm:t>
        <a:bodyPr/>
        <a:lstStyle/>
        <a:p>
          <a:pPr rtl="1"/>
          <a:endParaRPr lang="he-IL"/>
        </a:p>
      </dgm:t>
    </dgm:pt>
    <dgm:pt modelId="{A2CC8464-44C4-4981-9689-E714E426345B}" type="pres">
      <dgm:prSet presAssocID="{790C9821-3D00-443A-B0EA-570432609D74}" presName="comp4" presStyleCnt="0"/>
      <dgm:spPr/>
    </dgm:pt>
    <dgm:pt modelId="{913CEC86-065D-40AB-8C7B-F284D2E90E96}" type="pres">
      <dgm:prSet presAssocID="{790C9821-3D00-443A-B0EA-570432609D74}" presName="circle4" presStyleLbl="node1" presStyleIdx="3" presStyleCnt="7" custScaleX="148152" custLinFactNeighborX="-6780" custLinFactNeighborY="-81818"/>
      <dgm:spPr/>
      <dgm:t>
        <a:bodyPr/>
        <a:lstStyle/>
        <a:p>
          <a:pPr rtl="1"/>
          <a:endParaRPr lang="he-IL"/>
        </a:p>
      </dgm:t>
    </dgm:pt>
    <dgm:pt modelId="{821C69D6-255C-4893-8F3C-79E1A7EE66E4}" type="pres">
      <dgm:prSet presAssocID="{790C9821-3D00-443A-B0EA-570432609D74}" presName="c4text" presStyleLbl="node1" presStyleIdx="3" presStyleCnt="7">
        <dgm:presLayoutVars>
          <dgm:bulletEnabled val="1"/>
        </dgm:presLayoutVars>
      </dgm:prSet>
      <dgm:spPr/>
      <dgm:t>
        <a:bodyPr/>
        <a:lstStyle/>
        <a:p>
          <a:pPr rtl="1"/>
          <a:endParaRPr lang="he-IL"/>
        </a:p>
      </dgm:t>
    </dgm:pt>
    <dgm:pt modelId="{8CFC0DAE-3039-4DFD-9F97-BB6720831268}" type="pres">
      <dgm:prSet presAssocID="{790C9821-3D00-443A-B0EA-570432609D74}" presName="comp5" presStyleCnt="0"/>
      <dgm:spPr/>
    </dgm:pt>
    <dgm:pt modelId="{28EADB2F-8DF6-434D-B2D7-E2A81510C354}" type="pres">
      <dgm:prSet presAssocID="{790C9821-3D00-443A-B0EA-570432609D74}" presName="circle5" presStyleLbl="node1" presStyleIdx="4" presStyleCnt="7" custScaleX="145644" custLinFactY="-50000" custLinFactNeighborX="-3477" custLinFactNeighborY="-100000"/>
      <dgm:spPr/>
      <dgm:t>
        <a:bodyPr/>
        <a:lstStyle/>
        <a:p>
          <a:pPr rtl="1"/>
          <a:endParaRPr lang="he-IL"/>
        </a:p>
      </dgm:t>
    </dgm:pt>
    <dgm:pt modelId="{6B4A5CE0-B6CC-455F-8CFF-412EFBC38D77}" type="pres">
      <dgm:prSet presAssocID="{790C9821-3D00-443A-B0EA-570432609D74}" presName="c5text" presStyleLbl="node1" presStyleIdx="4" presStyleCnt="7">
        <dgm:presLayoutVars>
          <dgm:bulletEnabled val="1"/>
        </dgm:presLayoutVars>
      </dgm:prSet>
      <dgm:spPr/>
      <dgm:t>
        <a:bodyPr/>
        <a:lstStyle/>
        <a:p>
          <a:pPr rtl="1"/>
          <a:endParaRPr lang="he-IL"/>
        </a:p>
      </dgm:t>
    </dgm:pt>
    <dgm:pt modelId="{B1DF2956-7BD6-4968-97EE-B6739D1C5C45}" type="pres">
      <dgm:prSet presAssocID="{790C9821-3D00-443A-B0EA-570432609D74}" presName="comp6" presStyleCnt="0"/>
      <dgm:spPr/>
    </dgm:pt>
    <dgm:pt modelId="{65504F80-18AF-4343-9290-FF05DB7FE3DA}" type="pres">
      <dgm:prSet presAssocID="{790C9821-3D00-443A-B0EA-570432609D74}" presName="circle6" presStyleLbl="node1" presStyleIdx="5" presStyleCnt="7" custScaleX="173044" custLinFactY="-100000" custLinFactNeighborX="808" custLinFactNeighborY="-200000"/>
      <dgm:spPr/>
      <dgm:t>
        <a:bodyPr/>
        <a:lstStyle/>
        <a:p>
          <a:pPr rtl="1"/>
          <a:endParaRPr lang="he-IL"/>
        </a:p>
      </dgm:t>
    </dgm:pt>
    <dgm:pt modelId="{FC7F7CF9-A387-433C-ADA2-3B46F1A00456}" type="pres">
      <dgm:prSet presAssocID="{790C9821-3D00-443A-B0EA-570432609D74}" presName="c6text" presStyleLbl="node1" presStyleIdx="5" presStyleCnt="7">
        <dgm:presLayoutVars>
          <dgm:bulletEnabled val="1"/>
        </dgm:presLayoutVars>
      </dgm:prSet>
      <dgm:spPr/>
      <dgm:t>
        <a:bodyPr/>
        <a:lstStyle/>
        <a:p>
          <a:pPr rtl="1"/>
          <a:endParaRPr lang="he-IL"/>
        </a:p>
      </dgm:t>
    </dgm:pt>
    <dgm:pt modelId="{CB6F2209-098A-4106-AE6F-3605E53AFDE2}" type="pres">
      <dgm:prSet presAssocID="{790C9821-3D00-443A-B0EA-570432609D74}" presName="comp7" presStyleCnt="0"/>
      <dgm:spPr/>
    </dgm:pt>
    <dgm:pt modelId="{3C859F9A-4EDF-482A-A20C-DD5B4EAA0B3C}" type="pres">
      <dgm:prSet presAssocID="{790C9821-3D00-443A-B0EA-570432609D74}" presName="circle7" presStyleLbl="node1" presStyleIdx="6" presStyleCnt="7" custScaleX="182080" custLinFactY="-266667" custLinFactNeighborX="131" custLinFactNeighborY="-300000"/>
      <dgm:spPr/>
      <dgm:t>
        <a:bodyPr/>
        <a:lstStyle/>
        <a:p>
          <a:pPr rtl="1"/>
          <a:endParaRPr lang="he-IL"/>
        </a:p>
      </dgm:t>
    </dgm:pt>
    <dgm:pt modelId="{015011F7-30E1-4B36-AE9E-E30D7BC1BAA7}" type="pres">
      <dgm:prSet presAssocID="{790C9821-3D00-443A-B0EA-570432609D74}" presName="c7text" presStyleLbl="node1" presStyleIdx="6" presStyleCnt="7">
        <dgm:presLayoutVars>
          <dgm:bulletEnabled val="1"/>
        </dgm:presLayoutVars>
      </dgm:prSet>
      <dgm:spPr/>
      <dgm:t>
        <a:bodyPr/>
        <a:lstStyle/>
        <a:p>
          <a:pPr rtl="1"/>
          <a:endParaRPr lang="he-IL"/>
        </a:p>
      </dgm:t>
    </dgm:pt>
  </dgm:ptLst>
  <dgm:cxnLst>
    <dgm:cxn modelId="{A1A25C6D-47A6-4F13-8004-FDC6981ADBEB}" type="presOf" srcId="{09E6CCE5-E0CB-4CE4-B87D-34A260C78B3F}" destId="{913CEC86-065D-40AB-8C7B-F284D2E90E96}" srcOrd="0" destOrd="0" presId="urn:microsoft.com/office/officeart/2005/8/layout/venn2"/>
    <dgm:cxn modelId="{18A5B437-BE35-43D4-99AD-CE71B8C03EA5}" type="presOf" srcId="{7FC1279D-92E2-4148-AE25-3EEFE6E18802}" destId="{015011F7-30E1-4B36-AE9E-E30D7BC1BAA7}" srcOrd="1" destOrd="0" presId="urn:microsoft.com/office/officeart/2005/8/layout/venn2"/>
    <dgm:cxn modelId="{03930863-2664-4B98-AD30-37C4DC21B99F}" type="presOf" srcId="{DA2F110D-E764-4E03-BEBE-97191DA13D29}" destId="{65504F80-18AF-4343-9290-FF05DB7FE3DA}" srcOrd="0" destOrd="0" presId="urn:microsoft.com/office/officeart/2005/8/layout/venn2"/>
    <dgm:cxn modelId="{4481576F-4EC8-492A-ADB5-F7D6C9351708}" srcId="{790C9821-3D00-443A-B0EA-570432609D74}" destId="{E0CC53C5-E83A-4C68-8204-5BCEE70A1C8B}" srcOrd="0" destOrd="0" parTransId="{59220C94-93B5-4165-BED4-7CD0C9BC0168}" sibTransId="{87ADBF61-5336-4CAF-8F66-1EF82478EBCA}"/>
    <dgm:cxn modelId="{3338A65C-ABE5-4315-A791-2639943805BD}" srcId="{790C9821-3D00-443A-B0EA-570432609D74}" destId="{7FC1279D-92E2-4148-AE25-3EEFE6E18802}" srcOrd="6" destOrd="0" parTransId="{DA6E4316-1F07-44AC-86FF-8711FBDBD0A5}" sibTransId="{B0B12322-C27E-414B-9515-64A345E8D8E5}"/>
    <dgm:cxn modelId="{E42A5504-1F92-40BD-B10C-D2F8020EEE89}" type="presOf" srcId="{E0CC53C5-E83A-4C68-8204-5BCEE70A1C8B}" destId="{19216021-6090-43AD-A404-0CFD56C163BA}" srcOrd="1" destOrd="0" presId="urn:microsoft.com/office/officeart/2005/8/layout/venn2"/>
    <dgm:cxn modelId="{1BACCFC1-7F5C-4FBF-A434-7B82F18E4C3A}" type="presOf" srcId="{7FC1279D-92E2-4148-AE25-3EEFE6E18802}" destId="{3C859F9A-4EDF-482A-A20C-DD5B4EAA0B3C}" srcOrd="0" destOrd="0" presId="urn:microsoft.com/office/officeart/2005/8/layout/venn2"/>
    <dgm:cxn modelId="{2BCC3E22-37D9-4F07-A45F-6B103C43E527}" srcId="{790C9821-3D00-443A-B0EA-570432609D74}" destId="{AFBEB450-43D4-4827-825D-7E61F61B3C28}" srcOrd="2" destOrd="0" parTransId="{E1CBF75E-9C78-4815-ABBD-616B3242CC01}" sibTransId="{BB765248-E20D-4400-97F1-30EE0482A2BE}"/>
    <dgm:cxn modelId="{B1B6EFF7-A526-46DC-92BA-7D566399114D}" type="presOf" srcId="{82DB88DD-4D79-4415-8E07-3384A8A95A5D}" destId="{59C36780-B6D1-469A-9229-72F84BB63BCF}" srcOrd="1" destOrd="0" presId="urn:microsoft.com/office/officeart/2005/8/layout/venn2"/>
    <dgm:cxn modelId="{0F65C904-3DC1-4FDC-8F3F-54BDB294D36C}" type="presOf" srcId="{80E74702-0F89-435F-BDA8-4108A834AA60}" destId="{28EADB2F-8DF6-434D-B2D7-E2A81510C354}" srcOrd="0" destOrd="0" presId="urn:microsoft.com/office/officeart/2005/8/layout/venn2"/>
    <dgm:cxn modelId="{057DFA91-4986-41A9-B166-1084B6A912FC}" srcId="{790C9821-3D00-443A-B0EA-570432609D74}" destId="{DA2F110D-E764-4E03-BEBE-97191DA13D29}" srcOrd="5" destOrd="0" parTransId="{4F239952-C8F4-49DC-968C-34B20FEBD588}" sibTransId="{DB733D73-4CFD-49F3-A39D-35E370B4FFF5}"/>
    <dgm:cxn modelId="{CCD9F19A-C832-4278-8F79-AD8B5399C68C}" type="presOf" srcId="{09E6CCE5-E0CB-4CE4-B87D-34A260C78B3F}" destId="{821C69D6-255C-4893-8F3C-79E1A7EE66E4}" srcOrd="1" destOrd="0" presId="urn:microsoft.com/office/officeart/2005/8/layout/venn2"/>
    <dgm:cxn modelId="{EDF5293C-6596-41E3-8E5C-541F0608C3A4}" srcId="{790C9821-3D00-443A-B0EA-570432609D74}" destId="{80E74702-0F89-435F-BDA8-4108A834AA60}" srcOrd="4" destOrd="0" parTransId="{466EA586-1FB9-4096-A311-6A3F687067DA}" sibTransId="{72A703C2-1647-45D4-A8B1-8FEE387A64C2}"/>
    <dgm:cxn modelId="{08EB3C19-D7F1-4BAB-BBB0-DB1A425FD314}" type="presOf" srcId="{E0CC53C5-E83A-4C68-8204-5BCEE70A1C8B}" destId="{3377721A-123A-45B7-84B6-5945B9F581E5}" srcOrd="0" destOrd="0" presId="urn:microsoft.com/office/officeart/2005/8/layout/venn2"/>
    <dgm:cxn modelId="{31C1C878-AFA5-45CC-8B14-CB898BF3960C}" type="presOf" srcId="{82DB88DD-4D79-4415-8E07-3384A8A95A5D}" destId="{CD6F1CC9-A56B-4BD0-BA67-09BD157B691E}" srcOrd="0" destOrd="0" presId="urn:microsoft.com/office/officeart/2005/8/layout/venn2"/>
    <dgm:cxn modelId="{AC31D64C-ED3B-43ED-8E3F-D5B624A12236}" type="presOf" srcId="{AFBEB450-43D4-4827-825D-7E61F61B3C28}" destId="{17045555-DAC3-49E2-9499-2EE4902C368E}" srcOrd="1" destOrd="0" presId="urn:microsoft.com/office/officeart/2005/8/layout/venn2"/>
    <dgm:cxn modelId="{D4C0DBB2-1A65-48E9-9CB8-BD09BD7D09C3}" type="presOf" srcId="{790C9821-3D00-443A-B0EA-570432609D74}" destId="{391EE756-5635-4D89-86C2-A08B917652EB}" srcOrd="0" destOrd="0" presId="urn:microsoft.com/office/officeart/2005/8/layout/venn2"/>
    <dgm:cxn modelId="{022CC079-4BC8-4C24-840F-983BC31349BC}" type="presOf" srcId="{DA2F110D-E764-4E03-BEBE-97191DA13D29}" destId="{FC7F7CF9-A387-433C-ADA2-3B46F1A00456}" srcOrd="1" destOrd="0" presId="urn:microsoft.com/office/officeart/2005/8/layout/venn2"/>
    <dgm:cxn modelId="{4204D41C-3CE2-4B73-A737-0284855B3866}" srcId="{790C9821-3D00-443A-B0EA-570432609D74}" destId="{82DB88DD-4D79-4415-8E07-3384A8A95A5D}" srcOrd="1" destOrd="0" parTransId="{A2EC0C01-CFFF-4597-AFE2-F09DA73E6353}" sibTransId="{5D8A4847-DDEF-4616-A589-C5BE1E5CF879}"/>
    <dgm:cxn modelId="{3EF431E8-18FE-4744-9934-164F07CDA772}" type="presOf" srcId="{80E74702-0F89-435F-BDA8-4108A834AA60}" destId="{6B4A5CE0-B6CC-455F-8CFF-412EFBC38D77}" srcOrd="1" destOrd="0" presId="urn:microsoft.com/office/officeart/2005/8/layout/venn2"/>
    <dgm:cxn modelId="{F4596AEE-B598-4081-ADB5-B4446C310536}" srcId="{790C9821-3D00-443A-B0EA-570432609D74}" destId="{09E6CCE5-E0CB-4CE4-B87D-34A260C78B3F}" srcOrd="3" destOrd="0" parTransId="{1954A7DA-B100-483E-9D69-29B9CDF6C00E}" sibTransId="{ADAE8BB2-035A-4015-B5DB-6A20D2CA93AB}"/>
    <dgm:cxn modelId="{E4160E78-D000-4558-836E-0EE5897FAA11}" type="presOf" srcId="{AFBEB450-43D4-4827-825D-7E61F61B3C28}" destId="{8BF0FA84-C1A6-467E-94A4-22600917DCD7}" srcOrd="0" destOrd="0" presId="urn:microsoft.com/office/officeart/2005/8/layout/venn2"/>
    <dgm:cxn modelId="{46391B84-2960-45DD-8D73-8A4A3B30B935}" type="presParOf" srcId="{391EE756-5635-4D89-86C2-A08B917652EB}" destId="{4D3336AF-E633-4A60-812D-B0D0F8A9D6B2}" srcOrd="0" destOrd="0" presId="urn:microsoft.com/office/officeart/2005/8/layout/venn2"/>
    <dgm:cxn modelId="{DBC7BDE6-3E90-4CA1-8C46-C48582DB9DC7}" type="presParOf" srcId="{4D3336AF-E633-4A60-812D-B0D0F8A9D6B2}" destId="{3377721A-123A-45B7-84B6-5945B9F581E5}" srcOrd="0" destOrd="0" presId="urn:microsoft.com/office/officeart/2005/8/layout/venn2"/>
    <dgm:cxn modelId="{31148193-2F45-4722-BF79-ADC42B1DF634}" type="presParOf" srcId="{4D3336AF-E633-4A60-812D-B0D0F8A9D6B2}" destId="{19216021-6090-43AD-A404-0CFD56C163BA}" srcOrd="1" destOrd="0" presId="urn:microsoft.com/office/officeart/2005/8/layout/venn2"/>
    <dgm:cxn modelId="{574A101B-6AB4-43A3-9EC8-A916FA3B58B6}" type="presParOf" srcId="{391EE756-5635-4D89-86C2-A08B917652EB}" destId="{CA424417-E602-4E01-8A57-C57F42DE51A8}" srcOrd="1" destOrd="0" presId="urn:microsoft.com/office/officeart/2005/8/layout/venn2"/>
    <dgm:cxn modelId="{77097632-BBB8-4F15-ACCA-F693E5D659CF}" type="presParOf" srcId="{CA424417-E602-4E01-8A57-C57F42DE51A8}" destId="{CD6F1CC9-A56B-4BD0-BA67-09BD157B691E}" srcOrd="0" destOrd="0" presId="urn:microsoft.com/office/officeart/2005/8/layout/venn2"/>
    <dgm:cxn modelId="{A8998C6C-CE8A-492B-AC12-0AA4FFA68559}" type="presParOf" srcId="{CA424417-E602-4E01-8A57-C57F42DE51A8}" destId="{59C36780-B6D1-469A-9229-72F84BB63BCF}" srcOrd="1" destOrd="0" presId="urn:microsoft.com/office/officeart/2005/8/layout/venn2"/>
    <dgm:cxn modelId="{73E12447-E8C7-4B49-BBF5-A2B8E4E07A88}" type="presParOf" srcId="{391EE756-5635-4D89-86C2-A08B917652EB}" destId="{50CBC725-5EDF-44DE-88E3-9D48DE86E91B}" srcOrd="2" destOrd="0" presId="urn:microsoft.com/office/officeart/2005/8/layout/venn2"/>
    <dgm:cxn modelId="{22346919-1F57-4113-BA37-AC895F3E05F4}" type="presParOf" srcId="{50CBC725-5EDF-44DE-88E3-9D48DE86E91B}" destId="{8BF0FA84-C1A6-467E-94A4-22600917DCD7}" srcOrd="0" destOrd="0" presId="urn:microsoft.com/office/officeart/2005/8/layout/venn2"/>
    <dgm:cxn modelId="{E2319690-F323-4117-B184-3D1A0F695F8C}" type="presParOf" srcId="{50CBC725-5EDF-44DE-88E3-9D48DE86E91B}" destId="{17045555-DAC3-49E2-9499-2EE4902C368E}" srcOrd="1" destOrd="0" presId="urn:microsoft.com/office/officeart/2005/8/layout/venn2"/>
    <dgm:cxn modelId="{A66784D5-D9A1-4858-AF9C-E0253A6ACE5E}" type="presParOf" srcId="{391EE756-5635-4D89-86C2-A08B917652EB}" destId="{A2CC8464-44C4-4981-9689-E714E426345B}" srcOrd="3" destOrd="0" presId="urn:microsoft.com/office/officeart/2005/8/layout/venn2"/>
    <dgm:cxn modelId="{E76955F9-7FB2-4F97-B700-D8A3412632AD}" type="presParOf" srcId="{A2CC8464-44C4-4981-9689-E714E426345B}" destId="{913CEC86-065D-40AB-8C7B-F284D2E90E96}" srcOrd="0" destOrd="0" presId="urn:microsoft.com/office/officeart/2005/8/layout/venn2"/>
    <dgm:cxn modelId="{8A98DCC3-60E5-410A-8E17-D01711DA8558}" type="presParOf" srcId="{A2CC8464-44C4-4981-9689-E714E426345B}" destId="{821C69D6-255C-4893-8F3C-79E1A7EE66E4}" srcOrd="1" destOrd="0" presId="urn:microsoft.com/office/officeart/2005/8/layout/venn2"/>
    <dgm:cxn modelId="{967F8B26-D573-4B68-A259-8602D0A4164A}" type="presParOf" srcId="{391EE756-5635-4D89-86C2-A08B917652EB}" destId="{8CFC0DAE-3039-4DFD-9F97-BB6720831268}" srcOrd="4" destOrd="0" presId="urn:microsoft.com/office/officeart/2005/8/layout/venn2"/>
    <dgm:cxn modelId="{FCF33240-4E62-4EF9-88D3-87544B659C07}" type="presParOf" srcId="{8CFC0DAE-3039-4DFD-9F97-BB6720831268}" destId="{28EADB2F-8DF6-434D-B2D7-E2A81510C354}" srcOrd="0" destOrd="0" presId="urn:microsoft.com/office/officeart/2005/8/layout/venn2"/>
    <dgm:cxn modelId="{BC8512CD-4C14-4A57-A7BD-F3AE19E8FE3B}" type="presParOf" srcId="{8CFC0DAE-3039-4DFD-9F97-BB6720831268}" destId="{6B4A5CE0-B6CC-455F-8CFF-412EFBC38D77}" srcOrd="1" destOrd="0" presId="urn:microsoft.com/office/officeart/2005/8/layout/venn2"/>
    <dgm:cxn modelId="{A1796479-161B-4CAF-8933-0DE8BF653C94}" type="presParOf" srcId="{391EE756-5635-4D89-86C2-A08B917652EB}" destId="{B1DF2956-7BD6-4968-97EE-B6739D1C5C45}" srcOrd="5" destOrd="0" presId="urn:microsoft.com/office/officeart/2005/8/layout/venn2"/>
    <dgm:cxn modelId="{DCA076C7-6EBE-44C3-9868-84C33596EFC9}" type="presParOf" srcId="{B1DF2956-7BD6-4968-97EE-B6739D1C5C45}" destId="{65504F80-18AF-4343-9290-FF05DB7FE3DA}" srcOrd="0" destOrd="0" presId="urn:microsoft.com/office/officeart/2005/8/layout/venn2"/>
    <dgm:cxn modelId="{2E7C6C9A-8D98-4D29-82FE-8CB085C6DA16}" type="presParOf" srcId="{B1DF2956-7BD6-4968-97EE-B6739D1C5C45}" destId="{FC7F7CF9-A387-433C-ADA2-3B46F1A00456}" srcOrd="1" destOrd="0" presId="urn:microsoft.com/office/officeart/2005/8/layout/venn2"/>
    <dgm:cxn modelId="{7BC7A405-AF9F-4DA9-B862-BD3A84FFC405}" type="presParOf" srcId="{391EE756-5635-4D89-86C2-A08B917652EB}" destId="{CB6F2209-098A-4106-AE6F-3605E53AFDE2}" srcOrd="6" destOrd="0" presId="urn:microsoft.com/office/officeart/2005/8/layout/venn2"/>
    <dgm:cxn modelId="{4B491288-CF33-466F-8082-F3723A64DB7D}" type="presParOf" srcId="{CB6F2209-098A-4106-AE6F-3605E53AFDE2}" destId="{3C859F9A-4EDF-482A-A20C-DD5B4EAA0B3C}" srcOrd="0" destOrd="0" presId="urn:microsoft.com/office/officeart/2005/8/layout/venn2"/>
    <dgm:cxn modelId="{31DA8D78-D44F-4729-8A5E-7FB983B2AF39}" type="presParOf" srcId="{CB6F2209-098A-4106-AE6F-3605E53AFDE2}" destId="{015011F7-30E1-4B36-AE9E-E30D7BC1BAA7}" srcOrd="1" destOrd="0" presId="urn:microsoft.com/office/officeart/2005/8/layout/ven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9DBDB-DF0B-400A-AD77-F2FE3FE6F69F}" type="doc">
      <dgm:prSet loTypeId="urn:microsoft.com/office/officeart/2008/layout/RadialCluster" loCatId="relationship" qsTypeId="urn:microsoft.com/office/officeart/2005/8/quickstyle/simple1" qsCatId="simple" csTypeId="urn:microsoft.com/office/officeart/2005/8/colors/colorful1#2" csCatId="colorful" phldr="1"/>
      <dgm:spPr/>
      <dgm:t>
        <a:bodyPr/>
        <a:lstStyle/>
        <a:p>
          <a:pPr rtl="1"/>
          <a:endParaRPr lang="he-IL"/>
        </a:p>
      </dgm:t>
    </dgm:pt>
    <dgm:pt modelId="{35183D71-FB33-43AA-9174-A7B12744C8F4}">
      <dgm:prSet phldrT="[טקסט]" custT="1"/>
      <dgm:spPr/>
      <dgm:t>
        <a:bodyPr/>
        <a:lstStyle/>
        <a:p>
          <a:pPr algn="r" rtl="1"/>
          <a:r>
            <a:rPr lang="he-IL" sz="3600" dirty="0" smtClean="0">
              <a:latin typeface="Guttman Hatzvi" panose="02010401010101010101" pitchFamily="2" charset="-79"/>
              <a:cs typeface="Guttman Hatzvi" panose="02010401010101010101" pitchFamily="2" charset="-79"/>
            </a:rPr>
            <a:t>חוויה</a:t>
          </a:r>
          <a:endParaRPr lang="he-IL" sz="3600" dirty="0">
            <a:latin typeface="Guttman Hatzvi" panose="02010401010101010101" pitchFamily="2" charset="-79"/>
            <a:cs typeface="Guttman Hatzvi" panose="02010401010101010101" pitchFamily="2" charset="-79"/>
          </a:endParaRPr>
        </a:p>
      </dgm:t>
    </dgm:pt>
    <dgm:pt modelId="{7F66C774-8532-4737-9C6A-32C06B0CA79F}" type="parTrans" cxnId="{5DBA0332-1BA2-423E-BA29-9C2DFF88232D}">
      <dgm:prSet/>
      <dgm:spPr/>
      <dgm:t>
        <a:bodyPr/>
        <a:lstStyle/>
        <a:p>
          <a:pPr rtl="1"/>
          <a:endParaRPr lang="he-IL"/>
        </a:p>
      </dgm:t>
    </dgm:pt>
    <dgm:pt modelId="{68267E7A-11FE-4153-B426-4FDC07E6E43C}" type="sibTrans" cxnId="{5DBA0332-1BA2-423E-BA29-9C2DFF88232D}">
      <dgm:prSet/>
      <dgm:spPr/>
      <dgm:t>
        <a:bodyPr/>
        <a:lstStyle/>
        <a:p>
          <a:pPr rtl="1"/>
          <a:endParaRPr lang="he-IL"/>
        </a:p>
      </dgm:t>
    </dgm:pt>
    <dgm:pt modelId="{B933E6C9-80FD-47F8-A844-B36EE86D897C}">
      <dgm:prSet phldrT="[טקסט]"/>
      <dgm:spPr/>
      <dgm:t>
        <a:bodyPr/>
        <a:lstStyle/>
        <a:p>
          <a:pPr rtl="1"/>
          <a:r>
            <a:rPr lang="he-IL" dirty="0" smtClean="0">
              <a:latin typeface="Guttman Hatzvi" panose="02010401010101010101" pitchFamily="2" charset="-79"/>
              <a:cs typeface="Guttman Hatzvi" panose="02010401010101010101" pitchFamily="2" charset="-79"/>
            </a:rPr>
            <a:t>פיתוח סקרנות טבעית</a:t>
          </a:r>
          <a:endParaRPr lang="he-IL" dirty="0">
            <a:latin typeface="Guttman Hatzvi" panose="02010401010101010101" pitchFamily="2" charset="-79"/>
            <a:cs typeface="Guttman Hatzvi" panose="02010401010101010101" pitchFamily="2" charset="-79"/>
          </a:endParaRPr>
        </a:p>
      </dgm:t>
    </dgm:pt>
    <dgm:pt modelId="{D1299990-B811-44A1-8B38-F35A2D82F62A}" type="parTrans" cxnId="{DA1F131B-545C-4ED9-B996-FA57D7F0211D}">
      <dgm:prSet/>
      <dgm:spPr/>
      <dgm:t>
        <a:bodyPr/>
        <a:lstStyle/>
        <a:p>
          <a:pPr rtl="1"/>
          <a:endParaRPr lang="he-IL">
            <a:latin typeface="Guttman Hatzvi" panose="02010401010101010101" pitchFamily="2" charset="-79"/>
            <a:cs typeface="Guttman Hatzvi" panose="02010401010101010101" pitchFamily="2" charset="-79"/>
          </a:endParaRPr>
        </a:p>
      </dgm:t>
    </dgm:pt>
    <dgm:pt modelId="{0001ECD4-FF12-4841-A3E6-4F7F6BB944ED}" type="sibTrans" cxnId="{DA1F131B-545C-4ED9-B996-FA57D7F0211D}">
      <dgm:prSet/>
      <dgm:spPr/>
      <dgm:t>
        <a:bodyPr/>
        <a:lstStyle/>
        <a:p>
          <a:pPr rtl="1"/>
          <a:endParaRPr lang="he-IL"/>
        </a:p>
      </dgm:t>
    </dgm:pt>
    <dgm:pt modelId="{BCD6A384-957E-4FE5-9CC3-95C614CCC02C}">
      <dgm:prSet phldrT="[טקסט]" custT="1"/>
      <dgm:spPr/>
      <dgm:t>
        <a:bodyPr/>
        <a:lstStyle/>
        <a:p>
          <a:pPr rtl="1"/>
          <a:r>
            <a:rPr lang="he-IL" sz="2600" dirty="0" smtClean="0">
              <a:latin typeface="Guttman Hatzvi" panose="02010401010101010101" pitchFamily="2" charset="-79"/>
              <a:cs typeface="Guttman Hatzvi" panose="02010401010101010101" pitchFamily="2" charset="-79"/>
            </a:rPr>
            <a:t>למידה מבוססת פרויקט </a:t>
          </a:r>
          <a:endParaRPr lang="he-IL" sz="2600" dirty="0">
            <a:latin typeface="Guttman Hatzvi" panose="02010401010101010101" pitchFamily="2" charset="-79"/>
            <a:cs typeface="Guttman Hatzvi" panose="02010401010101010101" pitchFamily="2" charset="-79"/>
          </a:endParaRPr>
        </a:p>
      </dgm:t>
    </dgm:pt>
    <dgm:pt modelId="{5B6C34DB-1233-48EB-A531-4E038D537CE6}" type="parTrans" cxnId="{3E3DF1D0-3F4D-41B5-A7CE-A465595B046C}">
      <dgm:prSet/>
      <dgm:spPr/>
      <dgm:t>
        <a:bodyPr/>
        <a:lstStyle/>
        <a:p>
          <a:pPr rtl="1"/>
          <a:endParaRPr lang="he-IL">
            <a:latin typeface="Guttman Hatzvi" panose="02010401010101010101" pitchFamily="2" charset="-79"/>
            <a:cs typeface="Guttman Hatzvi" panose="02010401010101010101" pitchFamily="2" charset="-79"/>
          </a:endParaRPr>
        </a:p>
      </dgm:t>
    </dgm:pt>
    <dgm:pt modelId="{44CD2648-700B-4F69-BBC1-C50D1D604280}" type="sibTrans" cxnId="{3E3DF1D0-3F4D-41B5-A7CE-A465595B046C}">
      <dgm:prSet/>
      <dgm:spPr/>
      <dgm:t>
        <a:bodyPr/>
        <a:lstStyle/>
        <a:p>
          <a:pPr rtl="1"/>
          <a:endParaRPr lang="he-IL"/>
        </a:p>
      </dgm:t>
    </dgm:pt>
    <dgm:pt modelId="{94923BEC-56FD-4C8D-8656-AD088888D6FF}">
      <dgm:prSet phldrT="[טקסט]" custT="1"/>
      <dgm:spPr/>
      <dgm:t>
        <a:bodyPr/>
        <a:lstStyle/>
        <a:p>
          <a:pPr rtl="1"/>
          <a:r>
            <a:rPr lang="he-IL" sz="2600" dirty="0" smtClean="0">
              <a:latin typeface="Guttman Hatzvi" panose="02010401010101010101" pitchFamily="2" charset="-79"/>
              <a:cs typeface="Guttman Hatzvi" panose="02010401010101010101" pitchFamily="2" charset="-79"/>
            </a:rPr>
            <a:t>מעורבות רגשית</a:t>
          </a:r>
          <a:endParaRPr lang="he-IL" sz="2600" dirty="0">
            <a:latin typeface="Guttman Hatzvi" panose="02010401010101010101" pitchFamily="2" charset="-79"/>
            <a:cs typeface="Guttman Hatzvi" panose="02010401010101010101" pitchFamily="2" charset="-79"/>
          </a:endParaRPr>
        </a:p>
      </dgm:t>
    </dgm:pt>
    <dgm:pt modelId="{CE83BC0D-3A4E-424B-B419-720E7031E85D}" type="parTrans" cxnId="{00F595DC-052C-4435-9CF7-20F1217750F8}">
      <dgm:prSet/>
      <dgm:spPr/>
      <dgm:t>
        <a:bodyPr/>
        <a:lstStyle/>
        <a:p>
          <a:pPr rtl="1"/>
          <a:endParaRPr lang="he-IL">
            <a:latin typeface="Guttman Hatzvi" panose="02010401010101010101" pitchFamily="2" charset="-79"/>
            <a:cs typeface="Guttman Hatzvi" panose="02010401010101010101" pitchFamily="2" charset="-79"/>
          </a:endParaRPr>
        </a:p>
      </dgm:t>
    </dgm:pt>
    <dgm:pt modelId="{412E00C8-F4FF-4240-9E39-94365A7A9FFE}" type="sibTrans" cxnId="{00F595DC-052C-4435-9CF7-20F1217750F8}">
      <dgm:prSet/>
      <dgm:spPr/>
      <dgm:t>
        <a:bodyPr/>
        <a:lstStyle/>
        <a:p>
          <a:pPr rtl="1"/>
          <a:endParaRPr lang="he-IL"/>
        </a:p>
      </dgm:t>
    </dgm:pt>
    <dgm:pt modelId="{86AAA0F4-44A6-4487-BC73-F8092814D807}" type="pres">
      <dgm:prSet presAssocID="{6519DBDB-DF0B-400A-AD77-F2FE3FE6F69F}" presName="Name0" presStyleCnt="0">
        <dgm:presLayoutVars>
          <dgm:chMax val="1"/>
          <dgm:chPref val="1"/>
          <dgm:dir/>
          <dgm:animOne val="branch"/>
          <dgm:animLvl val="lvl"/>
        </dgm:presLayoutVars>
      </dgm:prSet>
      <dgm:spPr/>
      <dgm:t>
        <a:bodyPr/>
        <a:lstStyle/>
        <a:p>
          <a:pPr rtl="1"/>
          <a:endParaRPr lang="he-IL"/>
        </a:p>
      </dgm:t>
    </dgm:pt>
    <dgm:pt modelId="{35848FA5-FD53-4677-9F47-FFCE03CC86F3}" type="pres">
      <dgm:prSet presAssocID="{35183D71-FB33-43AA-9174-A7B12744C8F4}" presName="singleCycle" presStyleCnt="0"/>
      <dgm:spPr/>
      <dgm:t>
        <a:bodyPr/>
        <a:lstStyle/>
        <a:p>
          <a:pPr rtl="1"/>
          <a:endParaRPr lang="he-IL"/>
        </a:p>
      </dgm:t>
    </dgm:pt>
    <dgm:pt modelId="{5659CB97-C37E-4EB5-846C-914B7CE61B19}" type="pres">
      <dgm:prSet presAssocID="{35183D71-FB33-43AA-9174-A7B12744C8F4}" presName="singleCenter" presStyleLbl="node1" presStyleIdx="0" presStyleCnt="4" custScaleX="131541" custScaleY="68822" custLinFactNeighborX="66541" custLinFactNeighborY="-51965">
        <dgm:presLayoutVars>
          <dgm:chMax val="7"/>
          <dgm:chPref val="7"/>
        </dgm:presLayoutVars>
      </dgm:prSet>
      <dgm:spPr/>
      <dgm:t>
        <a:bodyPr/>
        <a:lstStyle/>
        <a:p>
          <a:pPr rtl="1"/>
          <a:endParaRPr lang="he-IL"/>
        </a:p>
      </dgm:t>
    </dgm:pt>
    <dgm:pt modelId="{84955709-5145-4F28-8773-9761A60D4069}" type="pres">
      <dgm:prSet presAssocID="{D1299990-B811-44A1-8B38-F35A2D82F62A}" presName="Name56" presStyleLbl="parChTrans1D2" presStyleIdx="0" presStyleCnt="3"/>
      <dgm:spPr/>
      <dgm:t>
        <a:bodyPr/>
        <a:lstStyle/>
        <a:p>
          <a:pPr rtl="1"/>
          <a:endParaRPr lang="he-IL"/>
        </a:p>
      </dgm:t>
    </dgm:pt>
    <dgm:pt modelId="{D190BACC-6FCF-4C4A-ABFF-6C8AABD3C1FE}" type="pres">
      <dgm:prSet presAssocID="{B933E6C9-80FD-47F8-A844-B36EE86D897C}" presName="text0" presStyleLbl="node1" presStyleIdx="1" presStyleCnt="4" custScaleX="363097" custScaleY="73782" custRadScaleRad="112927" custRadScaleInc="-53600">
        <dgm:presLayoutVars>
          <dgm:bulletEnabled val="1"/>
        </dgm:presLayoutVars>
      </dgm:prSet>
      <dgm:spPr/>
      <dgm:t>
        <a:bodyPr/>
        <a:lstStyle/>
        <a:p>
          <a:pPr rtl="1"/>
          <a:endParaRPr lang="he-IL"/>
        </a:p>
      </dgm:t>
    </dgm:pt>
    <dgm:pt modelId="{9B522D52-C174-43C8-8B00-7051EE68FAAB}" type="pres">
      <dgm:prSet presAssocID="{5B6C34DB-1233-48EB-A531-4E038D537CE6}" presName="Name56" presStyleLbl="parChTrans1D2" presStyleIdx="1" presStyleCnt="3"/>
      <dgm:spPr/>
      <dgm:t>
        <a:bodyPr/>
        <a:lstStyle/>
        <a:p>
          <a:pPr rtl="1"/>
          <a:endParaRPr lang="he-IL"/>
        </a:p>
      </dgm:t>
    </dgm:pt>
    <dgm:pt modelId="{DE2FD74E-4F33-40C4-9A10-4C911832A390}" type="pres">
      <dgm:prSet presAssocID="{BCD6A384-957E-4FE5-9CC3-95C614CCC02C}" presName="text0" presStyleLbl="node1" presStyleIdx="2" presStyleCnt="4" custScaleX="390976" custScaleY="77880" custRadScaleRad="40143" custRadScaleInc="220761">
        <dgm:presLayoutVars>
          <dgm:bulletEnabled val="1"/>
        </dgm:presLayoutVars>
      </dgm:prSet>
      <dgm:spPr/>
      <dgm:t>
        <a:bodyPr/>
        <a:lstStyle/>
        <a:p>
          <a:pPr rtl="1"/>
          <a:endParaRPr lang="he-IL"/>
        </a:p>
      </dgm:t>
    </dgm:pt>
    <dgm:pt modelId="{CC068AC7-9CBB-491D-9CE7-1C747F39C564}" type="pres">
      <dgm:prSet presAssocID="{CE83BC0D-3A4E-424B-B419-720E7031E85D}" presName="Name56" presStyleLbl="parChTrans1D2" presStyleIdx="2" presStyleCnt="3"/>
      <dgm:spPr/>
      <dgm:t>
        <a:bodyPr/>
        <a:lstStyle/>
        <a:p>
          <a:pPr rtl="1"/>
          <a:endParaRPr lang="he-IL"/>
        </a:p>
      </dgm:t>
    </dgm:pt>
    <dgm:pt modelId="{4AE29DC6-0B88-43EC-BAAA-639981529F27}" type="pres">
      <dgm:prSet presAssocID="{94923BEC-56FD-4C8D-8656-AD088888D6FF}" presName="text0" presStyleLbl="node1" presStyleIdx="3" presStyleCnt="4" custScaleX="424064" custScaleY="68356" custRadScaleRad="71781" custRadScaleInc="106125">
        <dgm:presLayoutVars>
          <dgm:bulletEnabled val="1"/>
        </dgm:presLayoutVars>
      </dgm:prSet>
      <dgm:spPr/>
      <dgm:t>
        <a:bodyPr/>
        <a:lstStyle/>
        <a:p>
          <a:pPr rtl="1"/>
          <a:endParaRPr lang="he-IL"/>
        </a:p>
      </dgm:t>
    </dgm:pt>
  </dgm:ptLst>
  <dgm:cxnLst>
    <dgm:cxn modelId="{FCB64BD4-0EC6-482D-BB90-A65B60C98162}" type="presOf" srcId="{6519DBDB-DF0B-400A-AD77-F2FE3FE6F69F}" destId="{86AAA0F4-44A6-4487-BC73-F8092814D807}" srcOrd="0" destOrd="0" presId="urn:microsoft.com/office/officeart/2008/layout/RadialCluster"/>
    <dgm:cxn modelId="{3E3DF1D0-3F4D-41B5-A7CE-A465595B046C}" srcId="{35183D71-FB33-43AA-9174-A7B12744C8F4}" destId="{BCD6A384-957E-4FE5-9CC3-95C614CCC02C}" srcOrd="1" destOrd="0" parTransId="{5B6C34DB-1233-48EB-A531-4E038D537CE6}" sibTransId="{44CD2648-700B-4F69-BBC1-C50D1D604280}"/>
    <dgm:cxn modelId="{972549B9-9236-46F2-9FFA-3704A0BFE6A7}" type="presOf" srcId="{35183D71-FB33-43AA-9174-A7B12744C8F4}" destId="{5659CB97-C37E-4EB5-846C-914B7CE61B19}" srcOrd="0" destOrd="0" presId="urn:microsoft.com/office/officeart/2008/layout/RadialCluster"/>
    <dgm:cxn modelId="{F5BAC437-36E6-46B3-AE5F-17A3496570B7}" type="presOf" srcId="{5B6C34DB-1233-48EB-A531-4E038D537CE6}" destId="{9B522D52-C174-43C8-8B00-7051EE68FAAB}" srcOrd="0" destOrd="0" presId="urn:microsoft.com/office/officeart/2008/layout/RadialCluster"/>
    <dgm:cxn modelId="{5DBA0332-1BA2-423E-BA29-9C2DFF88232D}" srcId="{6519DBDB-DF0B-400A-AD77-F2FE3FE6F69F}" destId="{35183D71-FB33-43AA-9174-A7B12744C8F4}" srcOrd="0" destOrd="0" parTransId="{7F66C774-8532-4737-9C6A-32C06B0CA79F}" sibTransId="{68267E7A-11FE-4153-B426-4FDC07E6E43C}"/>
    <dgm:cxn modelId="{706BAD29-3E93-4A10-A4EE-2BD280438AA3}" type="presOf" srcId="{D1299990-B811-44A1-8B38-F35A2D82F62A}" destId="{84955709-5145-4F28-8773-9761A60D4069}" srcOrd="0" destOrd="0" presId="urn:microsoft.com/office/officeart/2008/layout/RadialCluster"/>
    <dgm:cxn modelId="{DA1F131B-545C-4ED9-B996-FA57D7F0211D}" srcId="{35183D71-FB33-43AA-9174-A7B12744C8F4}" destId="{B933E6C9-80FD-47F8-A844-B36EE86D897C}" srcOrd="0" destOrd="0" parTransId="{D1299990-B811-44A1-8B38-F35A2D82F62A}" sibTransId="{0001ECD4-FF12-4841-A3E6-4F7F6BB944ED}"/>
    <dgm:cxn modelId="{D065EFFA-6105-403B-89F7-31B52E7A9494}" type="presOf" srcId="{CE83BC0D-3A4E-424B-B419-720E7031E85D}" destId="{CC068AC7-9CBB-491D-9CE7-1C747F39C564}" srcOrd="0" destOrd="0" presId="urn:microsoft.com/office/officeart/2008/layout/RadialCluster"/>
    <dgm:cxn modelId="{6E50502C-3EFF-4981-94E0-0C91E98E40B7}" type="presOf" srcId="{94923BEC-56FD-4C8D-8656-AD088888D6FF}" destId="{4AE29DC6-0B88-43EC-BAAA-639981529F27}" srcOrd="0" destOrd="0" presId="urn:microsoft.com/office/officeart/2008/layout/RadialCluster"/>
    <dgm:cxn modelId="{45D64EE4-F7EE-48DA-B67A-36D47BC2C790}" type="presOf" srcId="{B933E6C9-80FD-47F8-A844-B36EE86D897C}" destId="{D190BACC-6FCF-4C4A-ABFF-6C8AABD3C1FE}" srcOrd="0" destOrd="0" presId="urn:microsoft.com/office/officeart/2008/layout/RadialCluster"/>
    <dgm:cxn modelId="{A4FDD8A4-DD91-4941-B14C-62B4B4CB6A41}" type="presOf" srcId="{BCD6A384-957E-4FE5-9CC3-95C614CCC02C}" destId="{DE2FD74E-4F33-40C4-9A10-4C911832A390}" srcOrd="0" destOrd="0" presId="urn:microsoft.com/office/officeart/2008/layout/RadialCluster"/>
    <dgm:cxn modelId="{00F595DC-052C-4435-9CF7-20F1217750F8}" srcId="{35183D71-FB33-43AA-9174-A7B12744C8F4}" destId="{94923BEC-56FD-4C8D-8656-AD088888D6FF}" srcOrd="2" destOrd="0" parTransId="{CE83BC0D-3A4E-424B-B419-720E7031E85D}" sibTransId="{412E00C8-F4FF-4240-9E39-94365A7A9FFE}"/>
    <dgm:cxn modelId="{A2F55FCE-AD50-4977-B887-4D95DDCE88AD}" type="presParOf" srcId="{86AAA0F4-44A6-4487-BC73-F8092814D807}" destId="{35848FA5-FD53-4677-9F47-FFCE03CC86F3}" srcOrd="0" destOrd="0" presId="urn:microsoft.com/office/officeart/2008/layout/RadialCluster"/>
    <dgm:cxn modelId="{A0E81400-51A6-4BF2-BA99-D9081D969EEE}" type="presParOf" srcId="{35848FA5-FD53-4677-9F47-FFCE03CC86F3}" destId="{5659CB97-C37E-4EB5-846C-914B7CE61B19}" srcOrd="0" destOrd="0" presId="urn:microsoft.com/office/officeart/2008/layout/RadialCluster"/>
    <dgm:cxn modelId="{97987E7A-2236-4615-8D33-C2EF4AB57745}" type="presParOf" srcId="{35848FA5-FD53-4677-9F47-FFCE03CC86F3}" destId="{84955709-5145-4F28-8773-9761A60D4069}" srcOrd="1" destOrd="0" presId="urn:microsoft.com/office/officeart/2008/layout/RadialCluster"/>
    <dgm:cxn modelId="{A8E96F59-CA03-4ADA-81A9-F3242EBAA8CA}" type="presParOf" srcId="{35848FA5-FD53-4677-9F47-FFCE03CC86F3}" destId="{D190BACC-6FCF-4C4A-ABFF-6C8AABD3C1FE}" srcOrd="2" destOrd="0" presId="urn:microsoft.com/office/officeart/2008/layout/RadialCluster"/>
    <dgm:cxn modelId="{ABEB0561-54B4-4329-99E8-A20CB31AF97E}" type="presParOf" srcId="{35848FA5-FD53-4677-9F47-FFCE03CC86F3}" destId="{9B522D52-C174-43C8-8B00-7051EE68FAAB}" srcOrd="3" destOrd="0" presId="urn:microsoft.com/office/officeart/2008/layout/RadialCluster"/>
    <dgm:cxn modelId="{67FDE712-57E9-4B3B-9428-3C6A07F32ACB}" type="presParOf" srcId="{35848FA5-FD53-4677-9F47-FFCE03CC86F3}" destId="{DE2FD74E-4F33-40C4-9A10-4C911832A390}" srcOrd="4" destOrd="0" presId="urn:microsoft.com/office/officeart/2008/layout/RadialCluster"/>
    <dgm:cxn modelId="{CA486038-0DCD-49E6-B4F1-CE0A31B9B2B2}" type="presParOf" srcId="{35848FA5-FD53-4677-9F47-FFCE03CC86F3}" destId="{CC068AC7-9CBB-491D-9CE7-1C747F39C564}" srcOrd="5" destOrd="0" presId="urn:microsoft.com/office/officeart/2008/layout/RadialCluster"/>
    <dgm:cxn modelId="{81A440F2-AAEF-4257-AD54-63F049D7828B}" type="presParOf" srcId="{35848FA5-FD53-4677-9F47-FFCE03CC86F3}" destId="{4AE29DC6-0B88-43EC-BAAA-639981529F27}" srcOrd="6"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19DBDB-DF0B-400A-AD77-F2FE3FE6F69F}" type="doc">
      <dgm:prSet loTypeId="urn:microsoft.com/office/officeart/2008/layout/RadialCluster" loCatId="relationship" qsTypeId="urn:microsoft.com/office/officeart/2005/8/quickstyle/simple1" qsCatId="simple" csTypeId="urn:microsoft.com/office/officeart/2005/8/colors/colorful1#3" csCatId="colorful" phldr="1"/>
      <dgm:spPr/>
      <dgm:t>
        <a:bodyPr/>
        <a:lstStyle/>
        <a:p>
          <a:pPr rtl="1"/>
          <a:endParaRPr lang="he-IL"/>
        </a:p>
      </dgm:t>
    </dgm:pt>
    <dgm:pt modelId="{35183D71-FB33-43AA-9174-A7B12744C8F4}">
      <dgm:prSet phldrT="[טקסט]" custT="1"/>
      <dgm:spPr/>
      <dgm:t>
        <a:bodyPr/>
        <a:lstStyle/>
        <a:p>
          <a:pPr algn="r" rtl="1"/>
          <a:r>
            <a:rPr lang="he-IL" sz="3200" dirty="0" smtClean="0">
              <a:latin typeface="Guttman Hatzvi" panose="02010401010101010101" pitchFamily="2" charset="-79"/>
              <a:cs typeface="Guttman Hatzvi" panose="02010401010101010101" pitchFamily="2" charset="-79"/>
            </a:rPr>
            <a:t>מקומיות</a:t>
          </a:r>
          <a:endParaRPr lang="he-IL" sz="3200" dirty="0">
            <a:latin typeface="Guttman Hatzvi" panose="02010401010101010101" pitchFamily="2" charset="-79"/>
            <a:cs typeface="Guttman Hatzvi" panose="02010401010101010101" pitchFamily="2" charset="-79"/>
          </a:endParaRPr>
        </a:p>
      </dgm:t>
    </dgm:pt>
    <dgm:pt modelId="{7F66C774-8532-4737-9C6A-32C06B0CA79F}" type="parTrans" cxnId="{5DBA0332-1BA2-423E-BA29-9C2DFF88232D}">
      <dgm:prSet/>
      <dgm:spPr/>
      <dgm:t>
        <a:bodyPr/>
        <a:lstStyle/>
        <a:p>
          <a:pPr rtl="1"/>
          <a:endParaRPr lang="he-IL"/>
        </a:p>
      </dgm:t>
    </dgm:pt>
    <dgm:pt modelId="{68267E7A-11FE-4153-B426-4FDC07E6E43C}" type="sibTrans" cxnId="{5DBA0332-1BA2-423E-BA29-9C2DFF88232D}">
      <dgm:prSet/>
      <dgm:spPr/>
      <dgm:t>
        <a:bodyPr/>
        <a:lstStyle/>
        <a:p>
          <a:pPr rtl="1"/>
          <a:endParaRPr lang="he-IL"/>
        </a:p>
      </dgm:t>
    </dgm:pt>
    <dgm:pt modelId="{B933E6C9-80FD-47F8-A844-B36EE86D897C}">
      <dgm:prSet phldrT="[טקסט]" custT="1"/>
      <dgm:spPr/>
      <dgm:t>
        <a:bodyPr/>
        <a:lstStyle/>
        <a:p>
          <a:pPr rtl="1"/>
          <a:r>
            <a:rPr lang="he-IL" sz="2400" smtClean="0">
              <a:latin typeface="Guttman Hatzvi" panose="02010401010101010101" pitchFamily="2" charset="-79"/>
              <a:cs typeface="Guttman Hatzvi" panose="02010401010101010101" pitchFamily="2" charset="-79"/>
            </a:rPr>
            <a:t>זיקה מקומית לישוב וסביבתו </a:t>
          </a:r>
          <a:endParaRPr lang="he-IL" sz="2400" dirty="0">
            <a:latin typeface="Guttman Hatzvi" panose="02010401010101010101" pitchFamily="2" charset="-79"/>
            <a:cs typeface="Guttman Hatzvi" panose="02010401010101010101" pitchFamily="2" charset="-79"/>
          </a:endParaRPr>
        </a:p>
      </dgm:t>
    </dgm:pt>
    <dgm:pt modelId="{D1299990-B811-44A1-8B38-F35A2D82F62A}" type="parTrans" cxnId="{DA1F131B-545C-4ED9-B996-FA57D7F0211D}">
      <dgm:prSet/>
      <dgm:spPr/>
      <dgm:t>
        <a:bodyPr/>
        <a:lstStyle/>
        <a:p>
          <a:pPr rtl="1"/>
          <a:endParaRPr lang="he-IL">
            <a:latin typeface="Guttman Hatzvi" panose="02010401010101010101" pitchFamily="2" charset="-79"/>
            <a:cs typeface="Guttman Hatzvi" panose="02010401010101010101" pitchFamily="2" charset="-79"/>
          </a:endParaRPr>
        </a:p>
      </dgm:t>
    </dgm:pt>
    <dgm:pt modelId="{0001ECD4-FF12-4841-A3E6-4F7F6BB944ED}" type="sibTrans" cxnId="{DA1F131B-545C-4ED9-B996-FA57D7F0211D}">
      <dgm:prSet/>
      <dgm:spPr/>
      <dgm:t>
        <a:bodyPr/>
        <a:lstStyle/>
        <a:p>
          <a:pPr rtl="1"/>
          <a:endParaRPr lang="he-IL"/>
        </a:p>
      </dgm:t>
    </dgm:pt>
    <dgm:pt modelId="{BCD6A384-957E-4FE5-9CC3-95C614CCC02C}">
      <dgm:prSet phldrT="[טקסט]" custT="1"/>
      <dgm:spPr/>
      <dgm:t>
        <a:bodyPr/>
        <a:lstStyle/>
        <a:p>
          <a:pPr rtl="1"/>
          <a:r>
            <a:rPr lang="he-IL" sz="2400" dirty="0" smtClean="0">
              <a:latin typeface="Guttman Hatzvi" panose="02010401010101010101" pitchFamily="2" charset="-79"/>
              <a:cs typeface="Guttman Hatzvi" panose="02010401010101010101" pitchFamily="2" charset="-79"/>
            </a:rPr>
            <a:t>רלוונטיות</a:t>
          </a:r>
          <a:endParaRPr lang="he-IL" sz="2400" dirty="0">
            <a:latin typeface="Guttman Hatzvi" panose="02010401010101010101" pitchFamily="2" charset="-79"/>
            <a:cs typeface="Guttman Hatzvi" panose="02010401010101010101" pitchFamily="2" charset="-79"/>
          </a:endParaRPr>
        </a:p>
      </dgm:t>
    </dgm:pt>
    <dgm:pt modelId="{5B6C34DB-1233-48EB-A531-4E038D537CE6}" type="parTrans" cxnId="{3E3DF1D0-3F4D-41B5-A7CE-A465595B046C}">
      <dgm:prSet/>
      <dgm:spPr/>
      <dgm:t>
        <a:bodyPr/>
        <a:lstStyle/>
        <a:p>
          <a:pPr rtl="1"/>
          <a:endParaRPr lang="he-IL">
            <a:latin typeface="Guttman Hatzvi" panose="02010401010101010101" pitchFamily="2" charset="-79"/>
            <a:cs typeface="Guttman Hatzvi" panose="02010401010101010101" pitchFamily="2" charset="-79"/>
          </a:endParaRPr>
        </a:p>
      </dgm:t>
    </dgm:pt>
    <dgm:pt modelId="{44CD2648-700B-4F69-BBC1-C50D1D604280}" type="sibTrans" cxnId="{3E3DF1D0-3F4D-41B5-A7CE-A465595B046C}">
      <dgm:prSet/>
      <dgm:spPr/>
      <dgm:t>
        <a:bodyPr/>
        <a:lstStyle/>
        <a:p>
          <a:pPr rtl="1"/>
          <a:endParaRPr lang="he-IL"/>
        </a:p>
      </dgm:t>
    </dgm:pt>
    <dgm:pt modelId="{94923BEC-56FD-4C8D-8656-AD088888D6FF}">
      <dgm:prSet phldrT="[טקסט]" custT="1"/>
      <dgm:spPr/>
      <dgm:t>
        <a:bodyPr/>
        <a:lstStyle/>
        <a:p>
          <a:pPr rtl="1"/>
          <a:r>
            <a:rPr lang="he-IL" sz="2400" dirty="0" smtClean="0">
              <a:latin typeface="Guttman Hatzvi" panose="02010401010101010101" pitchFamily="2" charset="-79"/>
              <a:cs typeface="Guttman Hatzvi" panose="02010401010101010101" pitchFamily="2" charset="-79"/>
            </a:rPr>
            <a:t>למידה מסדר גבוה</a:t>
          </a:r>
          <a:endParaRPr lang="he-IL" sz="2400" dirty="0">
            <a:latin typeface="Guttman Hatzvi" panose="02010401010101010101" pitchFamily="2" charset="-79"/>
            <a:cs typeface="Guttman Hatzvi" panose="02010401010101010101" pitchFamily="2" charset="-79"/>
          </a:endParaRPr>
        </a:p>
      </dgm:t>
    </dgm:pt>
    <dgm:pt modelId="{CE83BC0D-3A4E-424B-B419-720E7031E85D}" type="parTrans" cxnId="{00F595DC-052C-4435-9CF7-20F1217750F8}">
      <dgm:prSet/>
      <dgm:spPr/>
      <dgm:t>
        <a:bodyPr/>
        <a:lstStyle/>
        <a:p>
          <a:pPr rtl="1"/>
          <a:endParaRPr lang="he-IL">
            <a:latin typeface="Guttman Hatzvi" panose="02010401010101010101" pitchFamily="2" charset="-79"/>
            <a:cs typeface="Guttman Hatzvi" panose="02010401010101010101" pitchFamily="2" charset="-79"/>
          </a:endParaRPr>
        </a:p>
      </dgm:t>
    </dgm:pt>
    <dgm:pt modelId="{412E00C8-F4FF-4240-9E39-94365A7A9FFE}" type="sibTrans" cxnId="{00F595DC-052C-4435-9CF7-20F1217750F8}">
      <dgm:prSet/>
      <dgm:spPr/>
      <dgm:t>
        <a:bodyPr/>
        <a:lstStyle/>
        <a:p>
          <a:pPr rtl="1"/>
          <a:endParaRPr lang="he-IL"/>
        </a:p>
      </dgm:t>
    </dgm:pt>
    <dgm:pt modelId="{C5D4C7E8-EDFD-4F8F-8EE1-45E0F5183939}">
      <dgm:prSet custT="1"/>
      <dgm:spPr/>
      <dgm:t>
        <a:bodyPr/>
        <a:lstStyle/>
        <a:p>
          <a:pPr rtl="1"/>
          <a:r>
            <a:rPr lang="he-IL" sz="2400" dirty="0" smtClean="0">
              <a:latin typeface="Guttman Hatzvi" panose="02010401010101010101" pitchFamily="2" charset="-79"/>
              <a:cs typeface="Guttman Hatzvi" panose="02010401010101010101" pitchFamily="2" charset="-79"/>
            </a:rPr>
            <a:t>דילמות שימור מול פיתוח</a:t>
          </a:r>
          <a:endParaRPr lang="he-IL" sz="2400" dirty="0">
            <a:latin typeface="Guttman Hatzvi" panose="02010401010101010101" pitchFamily="2" charset="-79"/>
            <a:cs typeface="Guttman Hatzvi" panose="02010401010101010101" pitchFamily="2" charset="-79"/>
          </a:endParaRPr>
        </a:p>
      </dgm:t>
    </dgm:pt>
    <dgm:pt modelId="{06B49197-E194-484C-84A5-4C164FEF739E}" type="parTrans" cxnId="{AF0210D2-8C13-4961-9DDD-7344EC0A3D92}">
      <dgm:prSet/>
      <dgm:spPr/>
      <dgm:t>
        <a:bodyPr/>
        <a:lstStyle/>
        <a:p>
          <a:pPr rtl="1"/>
          <a:endParaRPr lang="he-IL">
            <a:latin typeface="Guttman Hatzvi" panose="02010401010101010101" pitchFamily="2" charset="-79"/>
            <a:cs typeface="Guttman Hatzvi" panose="02010401010101010101" pitchFamily="2" charset="-79"/>
          </a:endParaRPr>
        </a:p>
      </dgm:t>
    </dgm:pt>
    <dgm:pt modelId="{C9D9C589-812C-4BF2-872F-F0F3A59019A4}" type="sibTrans" cxnId="{AF0210D2-8C13-4961-9DDD-7344EC0A3D92}">
      <dgm:prSet/>
      <dgm:spPr/>
      <dgm:t>
        <a:bodyPr/>
        <a:lstStyle/>
        <a:p>
          <a:pPr rtl="1"/>
          <a:endParaRPr lang="he-IL"/>
        </a:p>
      </dgm:t>
    </dgm:pt>
    <dgm:pt modelId="{86AAA0F4-44A6-4487-BC73-F8092814D807}" type="pres">
      <dgm:prSet presAssocID="{6519DBDB-DF0B-400A-AD77-F2FE3FE6F69F}" presName="Name0" presStyleCnt="0">
        <dgm:presLayoutVars>
          <dgm:chMax val="1"/>
          <dgm:chPref val="1"/>
          <dgm:dir/>
          <dgm:animOne val="branch"/>
          <dgm:animLvl val="lvl"/>
        </dgm:presLayoutVars>
      </dgm:prSet>
      <dgm:spPr/>
      <dgm:t>
        <a:bodyPr/>
        <a:lstStyle/>
        <a:p>
          <a:pPr rtl="1"/>
          <a:endParaRPr lang="he-IL"/>
        </a:p>
      </dgm:t>
    </dgm:pt>
    <dgm:pt modelId="{35848FA5-FD53-4677-9F47-FFCE03CC86F3}" type="pres">
      <dgm:prSet presAssocID="{35183D71-FB33-43AA-9174-A7B12744C8F4}" presName="singleCycle" presStyleCnt="0"/>
      <dgm:spPr/>
      <dgm:t>
        <a:bodyPr/>
        <a:lstStyle/>
        <a:p>
          <a:pPr rtl="1"/>
          <a:endParaRPr lang="he-IL"/>
        </a:p>
      </dgm:t>
    </dgm:pt>
    <dgm:pt modelId="{5659CB97-C37E-4EB5-846C-914B7CE61B19}" type="pres">
      <dgm:prSet presAssocID="{35183D71-FB33-43AA-9174-A7B12744C8F4}" presName="singleCenter" presStyleLbl="node1" presStyleIdx="0" presStyleCnt="5" custScaleX="132962" custScaleY="68436" custLinFactNeighborX="86442" custLinFactNeighborY="-16771">
        <dgm:presLayoutVars>
          <dgm:chMax val="7"/>
          <dgm:chPref val="7"/>
        </dgm:presLayoutVars>
      </dgm:prSet>
      <dgm:spPr/>
      <dgm:t>
        <a:bodyPr/>
        <a:lstStyle/>
        <a:p>
          <a:pPr rtl="1"/>
          <a:endParaRPr lang="he-IL"/>
        </a:p>
      </dgm:t>
    </dgm:pt>
    <dgm:pt modelId="{84955709-5145-4F28-8773-9761A60D4069}" type="pres">
      <dgm:prSet presAssocID="{D1299990-B811-44A1-8B38-F35A2D82F62A}" presName="Name56" presStyleLbl="parChTrans1D2" presStyleIdx="0" presStyleCnt="4"/>
      <dgm:spPr/>
      <dgm:t>
        <a:bodyPr/>
        <a:lstStyle/>
        <a:p>
          <a:pPr rtl="1"/>
          <a:endParaRPr lang="he-IL"/>
        </a:p>
      </dgm:t>
    </dgm:pt>
    <dgm:pt modelId="{D190BACC-6FCF-4C4A-ABFF-6C8AABD3C1FE}" type="pres">
      <dgm:prSet presAssocID="{B933E6C9-80FD-47F8-A844-B36EE86D897C}" presName="text0" presStyleLbl="node1" presStyleIdx="1" presStyleCnt="5" custScaleX="468304" custScaleY="54540" custRadScaleRad="107035" custRadScaleInc="-43099">
        <dgm:presLayoutVars>
          <dgm:bulletEnabled val="1"/>
        </dgm:presLayoutVars>
      </dgm:prSet>
      <dgm:spPr/>
      <dgm:t>
        <a:bodyPr/>
        <a:lstStyle/>
        <a:p>
          <a:pPr rtl="1"/>
          <a:endParaRPr lang="he-IL"/>
        </a:p>
      </dgm:t>
    </dgm:pt>
    <dgm:pt modelId="{9B522D52-C174-43C8-8B00-7051EE68FAAB}" type="pres">
      <dgm:prSet presAssocID="{5B6C34DB-1233-48EB-A531-4E038D537CE6}" presName="Name56" presStyleLbl="parChTrans1D2" presStyleIdx="1" presStyleCnt="4"/>
      <dgm:spPr/>
      <dgm:t>
        <a:bodyPr/>
        <a:lstStyle/>
        <a:p>
          <a:pPr rtl="1"/>
          <a:endParaRPr lang="he-IL"/>
        </a:p>
      </dgm:t>
    </dgm:pt>
    <dgm:pt modelId="{DE2FD74E-4F33-40C4-9A10-4C911832A390}" type="pres">
      <dgm:prSet presAssocID="{BCD6A384-957E-4FE5-9CC3-95C614CCC02C}" presName="text0" presStyleLbl="node1" presStyleIdx="2" presStyleCnt="5" custScaleX="293132" custScaleY="74721" custRadScaleRad="119568" custRadScaleInc="-338257">
        <dgm:presLayoutVars>
          <dgm:bulletEnabled val="1"/>
        </dgm:presLayoutVars>
      </dgm:prSet>
      <dgm:spPr/>
      <dgm:t>
        <a:bodyPr/>
        <a:lstStyle/>
        <a:p>
          <a:pPr rtl="1"/>
          <a:endParaRPr lang="he-IL"/>
        </a:p>
      </dgm:t>
    </dgm:pt>
    <dgm:pt modelId="{CC068AC7-9CBB-491D-9CE7-1C747F39C564}" type="pres">
      <dgm:prSet presAssocID="{CE83BC0D-3A4E-424B-B419-720E7031E85D}" presName="Name56" presStyleLbl="parChTrans1D2" presStyleIdx="2" presStyleCnt="4"/>
      <dgm:spPr/>
      <dgm:t>
        <a:bodyPr/>
        <a:lstStyle/>
        <a:p>
          <a:pPr rtl="1"/>
          <a:endParaRPr lang="he-IL"/>
        </a:p>
      </dgm:t>
    </dgm:pt>
    <dgm:pt modelId="{4AE29DC6-0B88-43EC-BAAA-639981529F27}" type="pres">
      <dgm:prSet presAssocID="{94923BEC-56FD-4C8D-8656-AD088888D6FF}" presName="text0" presStyleLbl="node1" presStyleIdx="3" presStyleCnt="5" custScaleX="375142" custScaleY="68356" custRadScaleRad="92387" custRadScaleInc="207965">
        <dgm:presLayoutVars>
          <dgm:bulletEnabled val="1"/>
        </dgm:presLayoutVars>
      </dgm:prSet>
      <dgm:spPr/>
      <dgm:t>
        <a:bodyPr/>
        <a:lstStyle/>
        <a:p>
          <a:pPr rtl="1"/>
          <a:endParaRPr lang="he-IL"/>
        </a:p>
      </dgm:t>
    </dgm:pt>
    <dgm:pt modelId="{744BD68A-6D79-44AB-9FB4-41F5553DD319}" type="pres">
      <dgm:prSet presAssocID="{06B49197-E194-484C-84A5-4C164FEF739E}" presName="Name56" presStyleLbl="parChTrans1D2" presStyleIdx="3" presStyleCnt="4"/>
      <dgm:spPr/>
      <dgm:t>
        <a:bodyPr/>
        <a:lstStyle/>
        <a:p>
          <a:pPr rtl="1"/>
          <a:endParaRPr lang="he-IL"/>
        </a:p>
      </dgm:t>
    </dgm:pt>
    <dgm:pt modelId="{AAF597FB-3613-4203-88D8-932E7E4119BB}" type="pres">
      <dgm:prSet presAssocID="{C5D4C7E8-EDFD-4F8F-8EE1-45E0F5183939}" presName="text0" presStyleLbl="node1" presStyleIdx="4" presStyleCnt="5" custScaleX="408485" custScaleY="82305" custRadScaleRad="83555" custRadScaleInc="-90407">
        <dgm:presLayoutVars>
          <dgm:bulletEnabled val="1"/>
        </dgm:presLayoutVars>
      </dgm:prSet>
      <dgm:spPr/>
      <dgm:t>
        <a:bodyPr/>
        <a:lstStyle/>
        <a:p>
          <a:pPr rtl="1"/>
          <a:endParaRPr lang="he-IL"/>
        </a:p>
      </dgm:t>
    </dgm:pt>
  </dgm:ptLst>
  <dgm:cxnLst>
    <dgm:cxn modelId="{39DDFA5C-06A9-4D42-84CE-23FD45722E3F}" type="presOf" srcId="{5B6C34DB-1233-48EB-A531-4E038D537CE6}" destId="{9B522D52-C174-43C8-8B00-7051EE68FAAB}" srcOrd="0" destOrd="0" presId="urn:microsoft.com/office/officeart/2008/layout/RadialCluster"/>
    <dgm:cxn modelId="{3E3DF1D0-3F4D-41B5-A7CE-A465595B046C}" srcId="{35183D71-FB33-43AA-9174-A7B12744C8F4}" destId="{BCD6A384-957E-4FE5-9CC3-95C614CCC02C}" srcOrd="1" destOrd="0" parTransId="{5B6C34DB-1233-48EB-A531-4E038D537CE6}" sibTransId="{44CD2648-700B-4F69-BBC1-C50D1D604280}"/>
    <dgm:cxn modelId="{E4BE9F50-A914-4204-B899-4D6B4731CC74}" type="presOf" srcId="{35183D71-FB33-43AA-9174-A7B12744C8F4}" destId="{5659CB97-C37E-4EB5-846C-914B7CE61B19}" srcOrd="0" destOrd="0" presId="urn:microsoft.com/office/officeart/2008/layout/RadialCluster"/>
    <dgm:cxn modelId="{4AE9F5D6-6F9D-4D57-B153-EB99FAF63CBD}" type="presOf" srcId="{D1299990-B811-44A1-8B38-F35A2D82F62A}" destId="{84955709-5145-4F28-8773-9761A60D4069}" srcOrd="0" destOrd="0" presId="urn:microsoft.com/office/officeart/2008/layout/RadialCluster"/>
    <dgm:cxn modelId="{78F12F00-EAF8-4F03-A030-20244F5C8E73}" type="presOf" srcId="{BCD6A384-957E-4FE5-9CC3-95C614CCC02C}" destId="{DE2FD74E-4F33-40C4-9A10-4C911832A390}" srcOrd="0" destOrd="0" presId="urn:microsoft.com/office/officeart/2008/layout/RadialCluster"/>
    <dgm:cxn modelId="{4F73F11C-4D48-476A-814B-39FB146C4DF2}" type="presOf" srcId="{CE83BC0D-3A4E-424B-B419-720E7031E85D}" destId="{CC068AC7-9CBB-491D-9CE7-1C747F39C564}" srcOrd="0" destOrd="0" presId="urn:microsoft.com/office/officeart/2008/layout/RadialCluster"/>
    <dgm:cxn modelId="{C0E17556-A2C2-4D32-BE51-DBA964F34DA6}" type="presOf" srcId="{C5D4C7E8-EDFD-4F8F-8EE1-45E0F5183939}" destId="{AAF597FB-3613-4203-88D8-932E7E4119BB}" srcOrd="0" destOrd="0" presId="urn:microsoft.com/office/officeart/2008/layout/RadialCluster"/>
    <dgm:cxn modelId="{AF0210D2-8C13-4961-9DDD-7344EC0A3D92}" srcId="{35183D71-FB33-43AA-9174-A7B12744C8F4}" destId="{C5D4C7E8-EDFD-4F8F-8EE1-45E0F5183939}" srcOrd="3" destOrd="0" parTransId="{06B49197-E194-484C-84A5-4C164FEF739E}" sibTransId="{C9D9C589-812C-4BF2-872F-F0F3A59019A4}"/>
    <dgm:cxn modelId="{5DBA0332-1BA2-423E-BA29-9C2DFF88232D}" srcId="{6519DBDB-DF0B-400A-AD77-F2FE3FE6F69F}" destId="{35183D71-FB33-43AA-9174-A7B12744C8F4}" srcOrd="0" destOrd="0" parTransId="{7F66C774-8532-4737-9C6A-32C06B0CA79F}" sibTransId="{68267E7A-11FE-4153-B426-4FDC07E6E43C}"/>
    <dgm:cxn modelId="{3D0266F9-C808-45D2-9112-552ADF919D35}" type="presOf" srcId="{6519DBDB-DF0B-400A-AD77-F2FE3FE6F69F}" destId="{86AAA0F4-44A6-4487-BC73-F8092814D807}" srcOrd="0" destOrd="0" presId="urn:microsoft.com/office/officeart/2008/layout/RadialCluster"/>
    <dgm:cxn modelId="{DA1F131B-545C-4ED9-B996-FA57D7F0211D}" srcId="{35183D71-FB33-43AA-9174-A7B12744C8F4}" destId="{B933E6C9-80FD-47F8-A844-B36EE86D897C}" srcOrd="0" destOrd="0" parTransId="{D1299990-B811-44A1-8B38-F35A2D82F62A}" sibTransId="{0001ECD4-FF12-4841-A3E6-4F7F6BB944ED}"/>
    <dgm:cxn modelId="{6D444E2E-353D-400B-AD65-CC9C4E002D6C}" type="presOf" srcId="{06B49197-E194-484C-84A5-4C164FEF739E}" destId="{744BD68A-6D79-44AB-9FB4-41F5553DD319}" srcOrd="0" destOrd="0" presId="urn:microsoft.com/office/officeart/2008/layout/RadialCluster"/>
    <dgm:cxn modelId="{6045DBAE-E19C-401C-86C2-C15CE421569B}" type="presOf" srcId="{94923BEC-56FD-4C8D-8656-AD088888D6FF}" destId="{4AE29DC6-0B88-43EC-BAAA-639981529F27}" srcOrd="0" destOrd="0" presId="urn:microsoft.com/office/officeart/2008/layout/RadialCluster"/>
    <dgm:cxn modelId="{00F595DC-052C-4435-9CF7-20F1217750F8}" srcId="{35183D71-FB33-43AA-9174-A7B12744C8F4}" destId="{94923BEC-56FD-4C8D-8656-AD088888D6FF}" srcOrd="2" destOrd="0" parTransId="{CE83BC0D-3A4E-424B-B419-720E7031E85D}" sibTransId="{412E00C8-F4FF-4240-9E39-94365A7A9FFE}"/>
    <dgm:cxn modelId="{3646DD1F-E408-4778-9CF3-BDF4B0068D55}" type="presOf" srcId="{B933E6C9-80FD-47F8-A844-B36EE86D897C}" destId="{D190BACC-6FCF-4C4A-ABFF-6C8AABD3C1FE}" srcOrd="0" destOrd="0" presId="urn:microsoft.com/office/officeart/2008/layout/RadialCluster"/>
    <dgm:cxn modelId="{CB72F8E2-5C4D-4351-A6A5-2C449F83DA98}" type="presParOf" srcId="{86AAA0F4-44A6-4487-BC73-F8092814D807}" destId="{35848FA5-FD53-4677-9F47-FFCE03CC86F3}" srcOrd="0" destOrd="0" presId="urn:microsoft.com/office/officeart/2008/layout/RadialCluster"/>
    <dgm:cxn modelId="{CF7FDDAC-216D-4CE2-8E5F-BD1DD07DE1EA}" type="presParOf" srcId="{35848FA5-FD53-4677-9F47-FFCE03CC86F3}" destId="{5659CB97-C37E-4EB5-846C-914B7CE61B19}" srcOrd="0" destOrd="0" presId="urn:microsoft.com/office/officeart/2008/layout/RadialCluster"/>
    <dgm:cxn modelId="{249E4159-808E-4986-9019-551F88D2413B}" type="presParOf" srcId="{35848FA5-FD53-4677-9F47-FFCE03CC86F3}" destId="{84955709-5145-4F28-8773-9761A60D4069}" srcOrd="1" destOrd="0" presId="urn:microsoft.com/office/officeart/2008/layout/RadialCluster"/>
    <dgm:cxn modelId="{23099E5B-16C4-4D50-AA56-8493E9A5399D}" type="presParOf" srcId="{35848FA5-FD53-4677-9F47-FFCE03CC86F3}" destId="{D190BACC-6FCF-4C4A-ABFF-6C8AABD3C1FE}" srcOrd="2" destOrd="0" presId="urn:microsoft.com/office/officeart/2008/layout/RadialCluster"/>
    <dgm:cxn modelId="{3501DD6C-5520-4719-BF79-F120BDC64E10}" type="presParOf" srcId="{35848FA5-FD53-4677-9F47-FFCE03CC86F3}" destId="{9B522D52-C174-43C8-8B00-7051EE68FAAB}" srcOrd="3" destOrd="0" presId="urn:microsoft.com/office/officeart/2008/layout/RadialCluster"/>
    <dgm:cxn modelId="{6B6C7207-C78B-4421-83FF-7156944CE4A3}" type="presParOf" srcId="{35848FA5-FD53-4677-9F47-FFCE03CC86F3}" destId="{DE2FD74E-4F33-40C4-9A10-4C911832A390}" srcOrd="4" destOrd="0" presId="urn:microsoft.com/office/officeart/2008/layout/RadialCluster"/>
    <dgm:cxn modelId="{8824FD64-C50B-45F4-8C8C-AC27272B1FBC}" type="presParOf" srcId="{35848FA5-FD53-4677-9F47-FFCE03CC86F3}" destId="{CC068AC7-9CBB-491D-9CE7-1C747F39C564}" srcOrd="5" destOrd="0" presId="urn:microsoft.com/office/officeart/2008/layout/RadialCluster"/>
    <dgm:cxn modelId="{264EEE7B-F91C-4F5F-8C06-EFE8FD290F2D}" type="presParOf" srcId="{35848FA5-FD53-4677-9F47-FFCE03CC86F3}" destId="{4AE29DC6-0B88-43EC-BAAA-639981529F27}" srcOrd="6" destOrd="0" presId="urn:microsoft.com/office/officeart/2008/layout/RadialCluster"/>
    <dgm:cxn modelId="{AE0C3703-9579-43BF-9DD8-8AB6AF49EF45}" type="presParOf" srcId="{35848FA5-FD53-4677-9F47-FFCE03CC86F3}" destId="{744BD68A-6D79-44AB-9FB4-41F5553DD319}" srcOrd="7" destOrd="0" presId="urn:microsoft.com/office/officeart/2008/layout/RadialCluster"/>
    <dgm:cxn modelId="{0FD8C51B-DA75-4C4E-B987-9E2225CD1B73}" type="presParOf" srcId="{35848FA5-FD53-4677-9F47-FFCE03CC86F3}" destId="{AAF597FB-3613-4203-88D8-932E7E4119BB}" srcOrd="8"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9DBDB-DF0B-400A-AD77-F2FE3FE6F69F}" type="doc">
      <dgm:prSet loTypeId="urn:microsoft.com/office/officeart/2008/layout/RadialCluster" loCatId="relationship" qsTypeId="urn:microsoft.com/office/officeart/2005/8/quickstyle/simple1" qsCatId="simple" csTypeId="urn:microsoft.com/office/officeart/2005/8/colors/colorful1#4" csCatId="colorful" phldr="1"/>
      <dgm:spPr/>
      <dgm:t>
        <a:bodyPr/>
        <a:lstStyle/>
        <a:p>
          <a:pPr rtl="1"/>
          <a:endParaRPr lang="he-IL"/>
        </a:p>
      </dgm:t>
    </dgm:pt>
    <dgm:pt modelId="{35183D71-FB33-43AA-9174-A7B12744C8F4}">
      <dgm:prSet phldrT="[טקסט]" custT="1"/>
      <dgm:spPr/>
      <dgm:t>
        <a:bodyPr/>
        <a:lstStyle/>
        <a:p>
          <a:pPr algn="r" rtl="1"/>
          <a:r>
            <a:rPr lang="he-IL" sz="3200" dirty="0" smtClean="0">
              <a:latin typeface="Guttman Hatzvi" panose="02010401010101010101" pitchFamily="2" charset="-79"/>
              <a:cs typeface="Guttman Hatzvi" panose="02010401010101010101" pitchFamily="2" charset="-79"/>
            </a:rPr>
            <a:t>כלים</a:t>
          </a:r>
          <a:endParaRPr lang="he-IL" sz="3200" dirty="0">
            <a:latin typeface="Guttman Hatzvi" panose="02010401010101010101" pitchFamily="2" charset="-79"/>
            <a:cs typeface="Guttman Hatzvi" panose="02010401010101010101" pitchFamily="2" charset="-79"/>
          </a:endParaRPr>
        </a:p>
      </dgm:t>
    </dgm:pt>
    <dgm:pt modelId="{7F66C774-8532-4737-9C6A-32C06B0CA79F}" type="parTrans" cxnId="{5DBA0332-1BA2-423E-BA29-9C2DFF88232D}">
      <dgm:prSet/>
      <dgm:spPr/>
      <dgm:t>
        <a:bodyPr/>
        <a:lstStyle/>
        <a:p>
          <a:pPr rtl="1"/>
          <a:endParaRPr lang="he-IL"/>
        </a:p>
      </dgm:t>
    </dgm:pt>
    <dgm:pt modelId="{68267E7A-11FE-4153-B426-4FDC07E6E43C}" type="sibTrans" cxnId="{5DBA0332-1BA2-423E-BA29-9C2DFF88232D}">
      <dgm:prSet/>
      <dgm:spPr/>
      <dgm:t>
        <a:bodyPr/>
        <a:lstStyle/>
        <a:p>
          <a:pPr rtl="1"/>
          <a:endParaRPr lang="he-IL"/>
        </a:p>
      </dgm:t>
    </dgm:pt>
    <dgm:pt modelId="{B933E6C9-80FD-47F8-A844-B36EE86D897C}">
      <dgm:prSet phldrT="[טקסט]" custT="1"/>
      <dgm:spPr/>
      <dgm:t>
        <a:bodyPr/>
        <a:lstStyle/>
        <a:p>
          <a:pPr rtl="1"/>
          <a:r>
            <a:rPr lang="he-IL" sz="2300" smtClean="0">
              <a:latin typeface="Guttman Hatzvi" panose="02010401010101010101" pitchFamily="2" charset="-79"/>
              <a:cs typeface="Guttman Hatzvi" panose="02010401010101010101" pitchFamily="2" charset="-79"/>
            </a:rPr>
            <a:t>כלים ושיטות בשמירת טבע</a:t>
          </a:r>
          <a:endParaRPr lang="he-IL" sz="2300" dirty="0">
            <a:latin typeface="Guttman Hatzvi" panose="02010401010101010101" pitchFamily="2" charset="-79"/>
            <a:cs typeface="Guttman Hatzvi" panose="02010401010101010101" pitchFamily="2" charset="-79"/>
          </a:endParaRPr>
        </a:p>
      </dgm:t>
    </dgm:pt>
    <dgm:pt modelId="{D1299990-B811-44A1-8B38-F35A2D82F62A}" type="parTrans" cxnId="{DA1F131B-545C-4ED9-B996-FA57D7F0211D}">
      <dgm:prSet/>
      <dgm:spPr/>
      <dgm:t>
        <a:bodyPr/>
        <a:lstStyle/>
        <a:p>
          <a:pPr rtl="1"/>
          <a:endParaRPr lang="he-IL"/>
        </a:p>
      </dgm:t>
    </dgm:pt>
    <dgm:pt modelId="{0001ECD4-FF12-4841-A3E6-4F7F6BB944ED}" type="sibTrans" cxnId="{DA1F131B-545C-4ED9-B996-FA57D7F0211D}">
      <dgm:prSet/>
      <dgm:spPr/>
      <dgm:t>
        <a:bodyPr/>
        <a:lstStyle/>
        <a:p>
          <a:pPr rtl="1"/>
          <a:endParaRPr lang="he-IL"/>
        </a:p>
      </dgm:t>
    </dgm:pt>
    <dgm:pt modelId="{BCD6A384-957E-4FE5-9CC3-95C614CCC02C}">
      <dgm:prSet phldrT="[טקסט]" custT="1"/>
      <dgm:spPr/>
      <dgm:t>
        <a:bodyPr/>
        <a:lstStyle/>
        <a:p>
          <a:pPr rtl="1"/>
          <a:r>
            <a:rPr lang="he-IL" sz="2300" smtClean="0">
              <a:latin typeface="Guttman Hatzvi" panose="02010401010101010101" pitchFamily="2" charset="-79"/>
              <a:cs typeface="Guttman Hatzvi" panose="02010401010101010101" pitchFamily="2" charset="-79"/>
            </a:rPr>
            <a:t>הובלת פרויקט</a:t>
          </a:r>
          <a:endParaRPr lang="he-IL" sz="2300" dirty="0">
            <a:latin typeface="Guttman Hatzvi" panose="02010401010101010101" pitchFamily="2" charset="-79"/>
            <a:cs typeface="Guttman Hatzvi" panose="02010401010101010101" pitchFamily="2" charset="-79"/>
          </a:endParaRPr>
        </a:p>
      </dgm:t>
    </dgm:pt>
    <dgm:pt modelId="{5B6C34DB-1233-48EB-A531-4E038D537CE6}" type="parTrans" cxnId="{3E3DF1D0-3F4D-41B5-A7CE-A465595B046C}">
      <dgm:prSet/>
      <dgm:spPr/>
      <dgm:t>
        <a:bodyPr/>
        <a:lstStyle/>
        <a:p>
          <a:pPr rtl="1"/>
          <a:endParaRPr lang="he-IL"/>
        </a:p>
      </dgm:t>
    </dgm:pt>
    <dgm:pt modelId="{44CD2648-700B-4F69-BBC1-C50D1D604280}" type="sibTrans" cxnId="{3E3DF1D0-3F4D-41B5-A7CE-A465595B046C}">
      <dgm:prSet/>
      <dgm:spPr/>
      <dgm:t>
        <a:bodyPr/>
        <a:lstStyle/>
        <a:p>
          <a:pPr rtl="1"/>
          <a:endParaRPr lang="he-IL"/>
        </a:p>
      </dgm:t>
    </dgm:pt>
    <dgm:pt modelId="{94923BEC-56FD-4C8D-8656-AD088888D6FF}">
      <dgm:prSet phldrT="[טקסט]" custT="1"/>
      <dgm:spPr/>
      <dgm:t>
        <a:bodyPr/>
        <a:lstStyle/>
        <a:p>
          <a:pPr rtl="1"/>
          <a:r>
            <a:rPr lang="he-IL" sz="2300" smtClean="0">
              <a:latin typeface="Guttman Hatzvi" panose="02010401010101010101" pitchFamily="2" charset="-79"/>
              <a:cs typeface="Guttman Hatzvi" panose="02010401010101010101" pitchFamily="2" charset="-79"/>
            </a:rPr>
            <a:t>אקטיביזם</a:t>
          </a:r>
          <a:endParaRPr lang="he-IL" sz="2300" dirty="0">
            <a:latin typeface="Guttman Hatzvi" panose="02010401010101010101" pitchFamily="2" charset="-79"/>
            <a:cs typeface="Guttman Hatzvi" panose="02010401010101010101" pitchFamily="2" charset="-79"/>
          </a:endParaRPr>
        </a:p>
      </dgm:t>
    </dgm:pt>
    <dgm:pt modelId="{CE83BC0D-3A4E-424B-B419-720E7031E85D}" type="parTrans" cxnId="{00F595DC-052C-4435-9CF7-20F1217750F8}">
      <dgm:prSet/>
      <dgm:spPr/>
      <dgm:t>
        <a:bodyPr/>
        <a:lstStyle/>
        <a:p>
          <a:pPr rtl="1"/>
          <a:endParaRPr lang="he-IL"/>
        </a:p>
      </dgm:t>
    </dgm:pt>
    <dgm:pt modelId="{412E00C8-F4FF-4240-9E39-94365A7A9FFE}" type="sibTrans" cxnId="{00F595DC-052C-4435-9CF7-20F1217750F8}">
      <dgm:prSet/>
      <dgm:spPr/>
      <dgm:t>
        <a:bodyPr/>
        <a:lstStyle/>
        <a:p>
          <a:pPr rtl="1"/>
          <a:endParaRPr lang="he-IL"/>
        </a:p>
      </dgm:t>
    </dgm:pt>
    <dgm:pt modelId="{C5D4C7E8-EDFD-4F8F-8EE1-45E0F5183939}">
      <dgm:prSet custT="1"/>
      <dgm:spPr/>
      <dgm:t>
        <a:bodyPr/>
        <a:lstStyle/>
        <a:p>
          <a:pPr rtl="1"/>
          <a:r>
            <a:rPr lang="he-IL" sz="2300" smtClean="0">
              <a:latin typeface="Guttman Hatzvi" panose="02010401010101010101" pitchFamily="2" charset="-79"/>
              <a:cs typeface="Guttman Hatzvi" panose="02010401010101010101" pitchFamily="2" charset="-79"/>
            </a:rPr>
            <a:t>שיטות מחקר</a:t>
          </a:r>
          <a:endParaRPr lang="he-IL" sz="2300" dirty="0">
            <a:latin typeface="Guttman Hatzvi" panose="02010401010101010101" pitchFamily="2" charset="-79"/>
            <a:cs typeface="Guttman Hatzvi" panose="02010401010101010101" pitchFamily="2" charset="-79"/>
          </a:endParaRPr>
        </a:p>
      </dgm:t>
    </dgm:pt>
    <dgm:pt modelId="{06B49197-E194-484C-84A5-4C164FEF739E}" type="parTrans" cxnId="{AF0210D2-8C13-4961-9DDD-7344EC0A3D92}">
      <dgm:prSet/>
      <dgm:spPr/>
      <dgm:t>
        <a:bodyPr/>
        <a:lstStyle/>
        <a:p>
          <a:pPr rtl="1"/>
          <a:endParaRPr lang="he-IL"/>
        </a:p>
      </dgm:t>
    </dgm:pt>
    <dgm:pt modelId="{C9D9C589-812C-4BF2-872F-F0F3A59019A4}" type="sibTrans" cxnId="{AF0210D2-8C13-4961-9DDD-7344EC0A3D92}">
      <dgm:prSet/>
      <dgm:spPr/>
      <dgm:t>
        <a:bodyPr/>
        <a:lstStyle/>
        <a:p>
          <a:pPr rtl="1"/>
          <a:endParaRPr lang="he-IL"/>
        </a:p>
      </dgm:t>
    </dgm:pt>
    <dgm:pt modelId="{CD14A729-41E1-4C91-BBC0-A440049D9A37}">
      <dgm:prSet phldrT="[טקסט]" custScaleX="147247" custScaleY="68436" custLinFactNeighborX="86442" custLinFactNeighborY="-16771"/>
      <dgm:spPr/>
      <dgm:t>
        <a:bodyPr/>
        <a:lstStyle/>
        <a:p>
          <a:pPr rtl="1"/>
          <a:endParaRPr lang="he-IL"/>
        </a:p>
      </dgm:t>
    </dgm:pt>
    <dgm:pt modelId="{F4ECB329-38AB-4BFB-B035-0DC2BF6BFBF7}" type="parTrans" cxnId="{9BFFE016-9284-4697-8C2E-F8D164F1D4E3}">
      <dgm:prSet/>
      <dgm:spPr/>
      <dgm:t>
        <a:bodyPr/>
        <a:lstStyle/>
        <a:p>
          <a:pPr rtl="1"/>
          <a:endParaRPr lang="he-IL"/>
        </a:p>
      </dgm:t>
    </dgm:pt>
    <dgm:pt modelId="{813375E5-1A90-4885-8430-A80422526939}" type="sibTrans" cxnId="{9BFFE016-9284-4697-8C2E-F8D164F1D4E3}">
      <dgm:prSet/>
      <dgm:spPr/>
      <dgm:t>
        <a:bodyPr/>
        <a:lstStyle/>
        <a:p>
          <a:pPr rtl="1"/>
          <a:endParaRPr lang="he-IL"/>
        </a:p>
      </dgm:t>
    </dgm:pt>
    <dgm:pt modelId="{4A5D4A93-31CC-46D0-A2DF-B23F78FAE41E}">
      <dgm:prSet custT="1"/>
      <dgm:spPr/>
      <dgm:t>
        <a:bodyPr/>
        <a:lstStyle/>
        <a:p>
          <a:pPr rtl="1"/>
          <a:r>
            <a:rPr lang="he-IL" sz="2300" smtClean="0">
              <a:latin typeface="Guttman Hatzvi" panose="02010401010101010101" pitchFamily="2" charset="-79"/>
              <a:cs typeface="Guttman Hatzvi" panose="02010401010101010101" pitchFamily="2" charset="-79"/>
            </a:rPr>
            <a:t>כלים מתוקשבים</a:t>
          </a:r>
          <a:endParaRPr lang="he-IL" sz="2300" dirty="0">
            <a:latin typeface="Guttman Hatzvi" panose="02010401010101010101" pitchFamily="2" charset="-79"/>
            <a:cs typeface="Guttman Hatzvi" panose="02010401010101010101" pitchFamily="2" charset="-79"/>
          </a:endParaRPr>
        </a:p>
      </dgm:t>
    </dgm:pt>
    <dgm:pt modelId="{21C94375-71A1-4949-B5F4-C4ED5992B423}" type="parTrans" cxnId="{32870128-5D79-4286-B776-BF039F5F1AD6}">
      <dgm:prSet/>
      <dgm:spPr/>
      <dgm:t>
        <a:bodyPr/>
        <a:lstStyle/>
        <a:p>
          <a:pPr rtl="1"/>
          <a:endParaRPr lang="he-IL"/>
        </a:p>
      </dgm:t>
    </dgm:pt>
    <dgm:pt modelId="{7150024C-E415-433C-AC66-84B2E8E61359}" type="sibTrans" cxnId="{32870128-5D79-4286-B776-BF039F5F1AD6}">
      <dgm:prSet/>
      <dgm:spPr/>
      <dgm:t>
        <a:bodyPr/>
        <a:lstStyle/>
        <a:p>
          <a:pPr rtl="1"/>
          <a:endParaRPr lang="he-IL"/>
        </a:p>
      </dgm:t>
    </dgm:pt>
    <dgm:pt modelId="{86AAA0F4-44A6-4487-BC73-F8092814D807}" type="pres">
      <dgm:prSet presAssocID="{6519DBDB-DF0B-400A-AD77-F2FE3FE6F69F}" presName="Name0" presStyleCnt="0">
        <dgm:presLayoutVars>
          <dgm:chMax val="1"/>
          <dgm:chPref val="1"/>
          <dgm:dir/>
          <dgm:animOne val="branch"/>
          <dgm:animLvl val="lvl"/>
        </dgm:presLayoutVars>
      </dgm:prSet>
      <dgm:spPr/>
      <dgm:t>
        <a:bodyPr/>
        <a:lstStyle/>
        <a:p>
          <a:pPr rtl="1"/>
          <a:endParaRPr lang="he-IL"/>
        </a:p>
      </dgm:t>
    </dgm:pt>
    <dgm:pt modelId="{35848FA5-FD53-4677-9F47-FFCE03CC86F3}" type="pres">
      <dgm:prSet presAssocID="{35183D71-FB33-43AA-9174-A7B12744C8F4}" presName="singleCycle" presStyleCnt="0"/>
      <dgm:spPr/>
      <dgm:t>
        <a:bodyPr/>
        <a:lstStyle/>
        <a:p>
          <a:pPr rtl="1"/>
          <a:endParaRPr lang="he-IL"/>
        </a:p>
      </dgm:t>
    </dgm:pt>
    <dgm:pt modelId="{5659CB97-C37E-4EB5-846C-914B7CE61B19}" type="pres">
      <dgm:prSet presAssocID="{35183D71-FB33-43AA-9174-A7B12744C8F4}" presName="singleCenter" presStyleLbl="node1" presStyleIdx="0" presStyleCnt="6" custScaleX="126709" custScaleY="68436" custLinFactNeighborX="72658" custLinFactNeighborY="8985">
        <dgm:presLayoutVars>
          <dgm:chMax val="7"/>
          <dgm:chPref val="7"/>
        </dgm:presLayoutVars>
      </dgm:prSet>
      <dgm:spPr/>
      <dgm:t>
        <a:bodyPr/>
        <a:lstStyle/>
        <a:p>
          <a:pPr rtl="1"/>
          <a:endParaRPr lang="he-IL"/>
        </a:p>
      </dgm:t>
    </dgm:pt>
    <dgm:pt modelId="{84955709-5145-4F28-8773-9761A60D4069}" type="pres">
      <dgm:prSet presAssocID="{D1299990-B811-44A1-8B38-F35A2D82F62A}" presName="Name56" presStyleLbl="parChTrans1D2" presStyleIdx="0" presStyleCnt="5"/>
      <dgm:spPr/>
      <dgm:t>
        <a:bodyPr/>
        <a:lstStyle/>
        <a:p>
          <a:pPr rtl="1"/>
          <a:endParaRPr lang="he-IL"/>
        </a:p>
      </dgm:t>
    </dgm:pt>
    <dgm:pt modelId="{D190BACC-6FCF-4C4A-ABFF-6C8AABD3C1FE}" type="pres">
      <dgm:prSet presAssocID="{B933E6C9-80FD-47F8-A844-B36EE86D897C}" presName="text0" presStyleLbl="node1" presStyleIdx="1" presStyleCnt="6" custScaleX="385508" custScaleY="63712" custRadScaleRad="107035" custRadScaleInc="-43099">
        <dgm:presLayoutVars>
          <dgm:bulletEnabled val="1"/>
        </dgm:presLayoutVars>
      </dgm:prSet>
      <dgm:spPr/>
      <dgm:t>
        <a:bodyPr/>
        <a:lstStyle/>
        <a:p>
          <a:pPr rtl="1"/>
          <a:endParaRPr lang="he-IL"/>
        </a:p>
      </dgm:t>
    </dgm:pt>
    <dgm:pt modelId="{9B522D52-C174-43C8-8B00-7051EE68FAAB}" type="pres">
      <dgm:prSet presAssocID="{5B6C34DB-1233-48EB-A531-4E038D537CE6}" presName="Name56" presStyleLbl="parChTrans1D2" presStyleIdx="1" presStyleCnt="5"/>
      <dgm:spPr/>
      <dgm:t>
        <a:bodyPr/>
        <a:lstStyle/>
        <a:p>
          <a:pPr rtl="1"/>
          <a:endParaRPr lang="he-IL"/>
        </a:p>
      </dgm:t>
    </dgm:pt>
    <dgm:pt modelId="{DE2FD74E-4F33-40C4-9A10-4C911832A390}" type="pres">
      <dgm:prSet presAssocID="{BCD6A384-957E-4FE5-9CC3-95C614CCC02C}" presName="text0" presStyleLbl="node1" presStyleIdx="2" presStyleCnt="6" custScaleX="293132" custScaleY="74721" custRadScaleRad="97133" custRadScaleInc="-356721">
        <dgm:presLayoutVars>
          <dgm:bulletEnabled val="1"/>
        </dgm:presLayoutVars>
      </dgm:prSet>
      <dgm:spPr/>
      <dgm:t>
        <a:bodyPr/>
        <a:lstStyle/>
        <a:p>
          <a:pPr rtl="1"/>
          <a:endParaRPr lang="he-IL"/>
        </a:p>
      </dgm:t>
    </dgm:pt>
    <dgm:pt modelId="{CC068AC7-9CBB-491D-9CE7-1C747F39C564}" type="pres">
      <dgm:prSet presAssocID="{CE83BC0D-3A4E-424B-B419-720E7031E85D}" presName="Name56" presStyleLbl="parChTrans1D2" presStyleIdx="2" presStyleCnt="5"/>
      <dgm:spPr/>
      <dgm:t>
        <a:bodyPr/>
        <a:lstStyle/>
        <a:p>
          <a:pPr rtl="1"/>
          <a:endParaRPr lang="he-IL"/>
        </a:p>
      </dgm:t>
    </dgm:pt>
    <dgm:pt modelId="{4AE29DC6-0B88-43EC-BAAA-639981529F27}" type="pres">
      <dgm:prSet presAssocID="{94923BEC-56FD-4C8D-8656-AD088888D6FF}" presName="text0" presStyleLbl="node1" presStyleIdx="3" presStyleCnt="6" custScaleX="375142" custScaleY="68356" custRadScaleRad="76473" custRadScaleInc="363382">
        <dgm:presLayoutVars>
          <dgm:bulletEnabled val="1"/>
        </dgm:presLayoutVars>
      </dgm:prSet>
      <dgm:spPr/>
      <dgm:t>
        <a:bodyPr/>
        <a:lstStyle/>
        <a:p>
          <a:pPr rtl="1"/>
          <a:endParaRPr lang="he-IL"/>
        </a:p>
      </dgm:t>
    </dgm:pt>
    <dgm:pt modelId="{744BD68A-6D79-44AB-9FB4-41F5553DD319}" type="pres">
      <dgm:prSet presAssocID="{06B49197-E194-484C-84A5-4C164FEF739E}" presName="Name56" presStyleLbl="parChTrans1D2" presStyleIdx="3" presStyleCnt="5"/>
      <dgm:spPr/>
      <dgm:t>
        <a:bodyPr/>
        <a:lstStyle/>
        <a:p>
          <a:pPr rtl="1"/>
          <a:endParaRPr lang="he-IL"/>
        </a:p>
      </dgm:t>
    </dgm:pt>
    <dgm:pt modelId="{AAF597FB-3613-4203-88D8-932E7E4119BB}" type="pres">
      <dgm:prSet presAssocID="{C5D4C7E8-EDFD-4F8F-8EE1-45E0F5183939}" presName="text0" presStyleLbl="node1" presStyleIdx="4" presStyleCnt="6" custScaleX="408485" custScaleY="82305" custRadScaleRad="64901" custRadScaleInc="37400">
        <dgm:presLayoutVars>
          <dgm:bulletEnabled val="1"/>
        </dgm:presLayoutVars>
      </dgm:prSet>
      <dgm:spPr/>
      <dgm:t>
        <a:bodyPr/>
        <a:lstStyle/>
        <a:p>
          <a:pPr rtl="1"/>
          <a:endParaRPr lang="he-IL"/>
        </a:p>
      </dgm:t>
    </dgm:pt>
    <dgm:pt modelId="{B769F123-D6B8-47A7-BE57-E2C5D6909A1F}" type="pres">
      <dgm:prSet presAssocID="{21C94375-71A1-4949-B5F4-C4ED5992B423}" presName="Name56" presStyleLbl="parChTrans1D2" presStyleIdx="4" presStyleCnt="5"/>
      <dgm:spPr/>
      <dgm:t>
        <a:bodyPr/>
        <a:lstStyle/>
        <a:p>
          <a:pPr rtl="1"/>
          <a:endParaRPr lang="he-IL"/>
        </a:p>
      </dgm:t>
    </dgm:pt>
    <dgm:pt modelId="{0B577F73-361B-4077-BD76-22AA91F5655E}" type="pres">
      <dgm:prSet presAssocID="{4A5D4A93-31CC-46D0-A2DF-B23F78FAE41E}" presName="text0" presStyleLbl="node1" presStyleIdx="5" presStyleCnt="6" custScaleX="338662" custScaleY="75072" custRadScaleRad="88638" custRadScaleInc="-327409">
        <dgm:presLayoutVars>
          <dgm:bulletEnabled val="1"/>
        </dgm:presLayoutVars>
      </dgm:prSet>
      <dgm:spPr/>
      <dgm:t>
        <a:bodyPr/>
        <a:lstStyle/>
        <a:p>
          <a:pPr rtl="1"/>
          <a:endParaRPr lang="he-IL"/>
        </a:p>
      </dgm:t>
    </dgm:pt>
  </dgm:ptLst>
  <dgm:cxnLst>
    <dgm:cxn modelId="{AA646394-0FEA-4F03-9274-04C2029EA130}" type="presOf" srcId="{94923BEC-56FD-4C8D-8656-AD088888D6FF}" destId="{4AE29DC6-0B88-43EC-BAAA-639981529F27}" srcOrd="0" destOrd="0" presId="urn:microsoft.com/office/officeart/2008/layout/RadialCluster"/>
    <dgm:cxn modelId="{32870128-5D79-4286-B776-BF039F5F1AD6}" srcId="{35183D71-FB33-43AA-9174-A7B12744C8F4}" destId="{4A5D4A93-31CC-46D0-A2DF-B23F78FAE41E}" srcOrd="4" destOrd="0" parTransId="{21C94375-71A1-4949-B5F4-C4ED5992B423}" sibTransId="{7150024C-E415-433C-AC66-84B2E8E61359}"/>
    <dgm:cxn modelId="{ABDE3578-C39D-436D-A42E-7CB2488F01A1}" type="presOf" srcId="{21C94375-71A1-4949-B5F4-C4ED5992B423}" destId="{B769F123-D6B8-47A7-BE57-E2C5D6909A1F}" srcOrd="0" destOrd="0" presId="urn:microsoft.com/office/officeart/2008/layout/RadialCluster"/>
    <dgm:cxn modelId="{45F91C7D-677D-4644-A8DD-98BEAB604EFE}" type="presOf" srcId="{4A5D4A93-31CC-46D0-A2DF-B23F78FAE41E}" destId="{0B577F73-361B-4077-BD76-22AA91F5655E}" srcOrd="0" destOrd="0" presId="urn:microsoft.com/office/officeart/2008/layout/RadialCluster"/>
    <dgm:cxn modelId="{4D2708F7-5705-4438-A2A6-805940B2109B}" type="presOf" srcId="{35183D71-FB33-43AA-9174-A7B12744C8F4}" destId="{5659CB97-C37E-4EB5-846C-914B7CE61B19}" srcOrd="0" destOrd="0" presId="urn:microsoft.com/office/officeart/2008/layout/RadialCluster"/>
    <dgm:cxn modelId="{AF0210D2-8C13-4961-9DDD-7344EC0A3D92}" srcId="{35183D71-FB33-43AA-9174-A7B12744C8F4}" destId="{C5D4C7E8-EDFD-4F8F-8EE1-45E0F5183939}" srcOrd="3" destOrd="0" parTransId="{06B49197-E194-484C-84A5-4C164FEF739E}" sibTransId="{C9D9C589-812C-4BF2-872F-F0F3A59019A4}"/>
    <dgm:cxn modelId="{00F595DC-052C-4435-9CF7-20F1217750F8}" srcId="{35183D71-FB33-43AA-9174-A7B12744C8F4}" destId="{94923BEC-56FD-4C8D-8656-AD088888D6FF}" srcOrd="2" destOrd="0" parTransId="{CE83BC0D-3A4E-424B-B419-720E7031E85D}" sibTransId="{412E00C8-F4FF-4240-9E39-94365A7A9FFE}"/>
    <dgm:cxn modelId="{AA28B7EE-6F01-481F-9E9C-5B6C8B73DBDF}" type="presOf" srcId="{BCD6A384-957E-4FE5-9CC3-95C614CCC02C}" destId="{DE2FD74E-4F33-40C4-9A10-4C911832A390}" srcOrd="0" destOrd="0" presId="urn:microsoft.com/office/officeart/2008/layout/RadialCluster"/>
    <dgm:cxn modelId="{833B21B2-646F-4183-81D2-F09C9526F986}" type="presOf" srcId="{5B6C34DB-1233-48EB-A531-4E038D537CE6}" destId="{9B522D52-C174-43C8-8B00-7051EE68FAAB}" srcOrd="0" destOrd="0" presId="urn:microsoft.com/office/officeart/2008/layout/RadialCluster"/>
    <dgm:cxn modelId="{E0980CB4-7755-4B1D-8092-93813A6C1FF9}" type="presOf" srcId="{C5D4C7E8-EDFD-4F8F-8EE1-45E0F5183939}" destId="{AAF597FB-3613-4203-88D8-932E7E4119BB}" srcOrd="0" destOrd="0" presId="urn:microsoft.com/office/officeart/2008/layout/RadialCluster"/>
    <dgm:cxn modelId="{3539E4AC-03A5-4E89-A300-3B9775FE64A5}" type="presOf" srcId="{CE83BC0D-3A4E-424B-B419-720E7031E85D}" destId="{CC068AC7-9CBB-491D-9CE7-1C747F39C564}" srcOrd="0" destOrd="0" presId="urn:microsoft.com/office/officeart/2008/layout/RadialCluster"/>
    <dgm:cxn modelId="{9BFFE016-9284-4697-8C2E-F8D164F1D4E3}" srcId="{6519DBDB-DF0B-400A-AD77-F2FE3FE6F69F}" destId="{CD14A729-41E1-4C91-BBC0-A440049D9A37}" srcOrd="1" destOrd="0" parTransId="{F4ECB329-38AB-4BFB-B035-0DC2BF6BFBF7}" sibTransId="{813375E5-1A90-4885-8430-A80422526939}"/>
    <dgm:cxn modelId="{3828A6C3-7674-457C-81D3-2A21E5E8994E}" type="presOf" srcId="{06B49197-E194-484C-84A5-4C164FEF739E}" destId="{744BD68A-6D79-44AB-9FB4-41F5553DD319}" srcOrd="0" destOrd="0" presId="urn:microsoft.com/office/officeart/2008/layout/RadialCluster"/>
    <dgm:cxn modelId="{3C5C3E48-2BC6-42FF-92D6-16BD16B3BC00}" type="presOf" srcId="{D1299990-B811-44A1-8B38-F35A2D82F62A}" destId="{84955709-5145-4F28-8773-9761A60D4069}" srcOrd="0" destOrd="0" presId="urn:microsoft.com/office/officeart/2008/layout/RadialCluster"/>
    <dgm:cxn modelId="{3E3DF1D0-3F4D-41B5-A7CE-A465595B046C}" srcId="{35183D71-FB33-43AA-9174-A7B12744C8F4}" destId="{BCD6A384-957E-4FE5-9CC3-95C614CCC02C}" srcOrd="1" destOrd="0" parTransId="{5B6C34DB-1233-48EB-A531-4E038D537CE6}" sibTransId="{44CD2648-700B-4F69-BBC1-C50D1D604280}"/>
    <dgm:cxn modelId="{3407E3FA-AE38-4807-BDEA-72884F3E43D8}" type="presOf" srcId="{6519DBDB-DF0B-400A-AD77-F2FE3FE6F69F}" destId="{86AAA0F4-44A6-4487-BC73-F8092814D807}" srcOrd="0" destOrd="0" presId="urn:microsoft.com/office/officeart/2008/layout/RadialCluster"/>
    <dgm:cxn modelId="{5DBA0332-1BA2-423E-BA29-9C2DFF88232D}" srcId="{6519DBDB-DF0B-400A-AD77-F2FE3FE6F69F}" destId="{35183D71-FB33-43AA-9174-A7B12744C8F4}" srcOrd="0" destOrd="0" parTransId="{7F66C774-8532-4737-9C6A-32C06B0CA79F}" sibTransId="{68267E7A-11FE-4153-B426-4FDC07E6E43C}"/>
    <dgm:cxn modelId="{B0E6B9D5-152D-402F-AFE8-D8F19FC4460C}" type="presOf" srcId="{B933E6C9-80FD-47F8-A844-B36EE86D897C}" destId="{D190BACC-6FCF-4C4A-ABFF-6C8AABD3C1FE}" srcOrd="0" destOrd="0" presId="urn:microsoft.com/office/officeart/2008/layout/RadialCluster"/>
    <dgm:cxn modelId="{DA1F131B-545C-4ED9-B996-FA57D7F0211D}" srcId="{35183D71-FB33-43AA-9174-A7B12744C8F4}" destId="{B933E6C9-80FD-47F8-A844-B36EE86D897C}" srcOrd="0" destOrd="0" parTransId="{D1299990-B811-44A1-8B38-F35A2D82F62A}" sibTransId="{0001ECD4-FF12-4841-A3E6-4F7F6BB944ED}"/>
    <dgm:cxn modelId="{50BFB09E-9E5F-4CAA-94C8-C2156405C125}" type="presParOf" srcId="{86AAA0F4-44A6-4487-BC73-F8092814D807}" destId="{35848FA5-FD53-4677-9F47-FFCE03CC86F3}" srcOrd="0" destOrd="0" presId="urn:microsoft.com/office/officeart/2008/layout/RadialCluster"/>
    <dgm:cxn modelId="{8FE1818B-4077-4269-AD57-491321CF7DCA}" type="presParOf" srcId="{35848FA5-FD53-4677-9F47-FFCE03CC86F3}" destId="{5659CB97-C37E-4EB5-846C-914B7CE61B19}" srcOrd="0" destOrd="0" presId="urn:microsoft.com/office/officeart/2008/layout/RadialCluster"/>
    <dgm:cxn modelId="{A352E2AE-14F1-4240-AA32-E62EA7CD0D79}" type="presParOf" srcId="{35848FA5-FD53-4677-9F47-FFCE03CC86F3}" destId="{84955709-5145-4F28-8773-9761A60D4069}" srcOrd="1" destOrd="0" presId="urn:microsoft.com/office/officeart/2008/layout/RadialCluster"/>
    <dgm:cxn modelId="{30F5DA03-10F8-4BA6-A9FB-30B67555952E}" type="presParOf" srcId="{35848FA5-FD53-4677-9F47-FFCE03CC86F3}" destId="{D190BACC-6FCF-4C4A-ABFF-6C8AABD3C1FE}" srcOrd="2" destOrd="0" presId="urn:microsoft.com/office/officeart/2008/layout/RadialCluster"/>
    <dgm:cxn modelId="{62979304-23DA-4AC7-B0C3-A54CEADBC06D}" type="presParOf" srcId="{35848FA5-FD53-4677-9F47-FFCE03CC86F3}" destId="{9B522D52-C174-43C8-8B00-7051EE68FAAB}" srcOrd="3" destOrd="0" presId="urn:microsoft.com/office/officeart/2008/layout/RadialCluster"/>
    <dgm:cxn modelId="{76DC6571-B854-4FE3-9A15-464D8486762B}" type="presParOf" srcId="{35848FA5-FD53-4677-9F47-FFCE03CC86F3}" destId="{DE2FD74E-4F33-40C4-9A10-4C911832A390}" srcOrd="4" destOrd="0" presId="urn:microsoft.com/office/officeart/2008/layout/RadialCluster"/>
    <dgm:cxn modelId="{B00B6C8A-DB9C-4F6B-8D84-537DD9D119A8}" type="presParOf" srcId="{35848FA5-FD53-4677-9F47-FFCE03CC86F3}" destId="{CC068AC7-9CBB-491D-9CE7-1C747F39C564}" srcOrd="5" destOrd="0" presId="urn:microsoft.com/office/officeart/2008/layout/RadialCluster"/>
    <dgm:cxn modelId="{9A7DE3EF-BC67-4C04-9B44-B5AE04E04F53}" type="presParOf" srcId="{35848FA5-FD53-4677-9F47-FFCE03CC86F3}" destId="{4AE29DC6-0B88-43EC-BAAA-639981529F27}" srcOrd="6" destOrd="0" presId="urn:microsoft.com/office/officeart/2008/layout/RadialCluster"/>
    <dgm:cxn modelId="{69C0CACF-5457-4B39-9726-E05E4F253CED}" type="presParOf" srcId="{35848FA5-FD53-4677-9F47-FFCE03CC86F3}" destId="{744BD68A-6D79-44AB-9FB4-41F5553DD319}" srcOrd="7" destOrd="0" presId="urn:microsoft.com/office/officeart/2008/layout/RadialCluster"/>
    <dgm:cxn modelId="{B71C2172-3094-431E-9841-A68B329B1A3C}" type="presParOf" srcId="{35848FA5-FD53-4677-9F47-FFCE03CC86F3}" destId="{AAF597FB-3613-4203-88D8-932E7E4119BB}" srcOrd="8" destOrd="0" presId="urn:microsoft.com/office/officeart/2008/layout/RadialCluster"/>
    <dgm:cxn modelId="{207E2E1E-4E8F-4BA4-B981-9B8DEC31080E}" type="presParOf" srcId="{35848FA5-FD53-4677-9F47-FFCE03CC86F3}" destId="{B769F123-D6B8-47A7-BE57-E2C5D6909A1F}" srcOrd="9" destOrd="0" presId="urn:microsoft.com/office/officeart/2008/layout/RadialCluster"/>
    <dgm:cxn modelId="{884BE880-4065-4394-907A-1A9A5CEAEFC4}" type="presParOf" srcId="{35848FA5-FD53-4677-9F47-FFCE03CC86F3}" destId="{0B577F73-361B-4077-BD76-22AA91F5655E}" srcOrd="10"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19DBDB-DF0B-400A-AD77-F2FE3FE6F69F}" type="doc">
      <dgm:prSet loTypeId="urn:microsoft.com/office/officeart/2008/layout/RadialCluster" loCatId="relationship" qsTypeId="urn:microsoft.com/office/officeart/2005/8/quickstyle/simple1" qsCatId="simple" csTypeId="urn:microsoft.com/office/officeart/2005/8/colors/colorful1#5" csCatId="colorful" phldr="1"/>
      <dgm:spPr/>
      <dgm:t>
        <a:bodyPr/>
        <a:lstStyle/>
        <a:p>
          <a:pPr rtl="1"/>
          <a:endParaRPr lang="he-IL"/>
        </a:p>
      </dgm:t>
    </dgm:pt>
    <dgm:pt modelId="{35183D71-FB33-43AA-9174-A7B12744C8F4}">
      <dgm:prSet phldrT="[טקסט]" custT="1"/>
      <dgm:spPr/>
      <dgm:t>
        <a:bodyPr/>
        <a:lstStyle/>
        <a:p>
          <a:pPr rtl="1"/>
          <a:r>
            <a:rPr lang="he-IL" sz="3200" dirty="0" smtClean="0">
              <a:latin typeface="Guttman Hatzvi" panose="02010401010101010101" pitchFamily="2" charset="-79"/>
              <a:cs typeface="Guttman Hatzvi" panose="02010401010101010101" pitchFamily="2" charset="-79"/>
            </a:rPr>
            <a:t>ידע</a:t>
          </a:r>
          <a:endParaRPr lang="he-IL" sz="3200" dirty="0">
            <a:latin typeface="Guttman Hatzvi" panose="02010401010101010101" pitchFamily="2" charset="-79"/>
            <a:cs typeface="Guttman Hatzvi" panose="02010401010101010101" pitchFamily="2" charset="-79"/>
          </a:endParaRPr>
        </a:p>
      </dgm:t>
    </dgm:pt>
    <dgm:pt modelId="{7F66C774-8532-4737-9C6A-32C06B0CA79F}" type="parTrans" cxnId="{5DBA0332-1BA2-423E-BA29-9C2DFF88232D}">
      <dgm:prSet/>
      <dgm:spPr/>
      <dgm:t>
        <a:bodyPr/>
        <a:lstStyle/>
        <a:p>
          <a:pPr rtl="1"/>
          <a:endParaRPr lang="he-IL"/>
        </a:p>
      </dgm:t>
    </dgm:pt>
    <dgm:pt modelId="{68267E7A-11FE-4153-B426-4FDC07E6E43C}" type="sibTrans" cxnId="{5DBA0332-1BA2-423E-BA29-9C2DFF88232D}">
      <dgm:prSet/>
      <dgm:spPr/>
      <dgm:t>
        <a:bodyPr/>
        <a:lstStyle/>
        <a:p>
          <a:pPr rtl="1"/>
          <a:endParaRPr lang="he-IL"/>
        </a:p>
      </dgm:t>
    </dgm:pt>
    <dgm:pt modelId="{B933E6C9-80FD-47F8-A844-B36EE86D897C}">
      <dgm:prSet phldrT="[טקסט]" custT="1"/>
      <dgm:spPr/>
      <dgm:t>
        <a:bodyPr/>
        <a:lstStyle/>
        <a:p>
          <a:pPr rtl="1"/>
          <a:r>
            <a:rPr lang="he-IL" sz="2300" smtClean="0">
              <a:latin typeface="Guttman Hatzvi" panose="02010401010101010101" pitchFamily="2" charset="-79"/>
              <a:cs typeface="Guttman Hatzvi" panose="02010401010101010101" pitchFamily="2" charset="-79"/>
            </a:rPr>
            <a:t>משבר מגוון המינים העולמי</a:t>
          </a:r>
          <a:endParaRPr lang="he-IL" sz="2300" dirty="0">
            <a:latin typeface="Guttman Hatzvi" panose="02010401010101010101" pitchFamily="2" charset="-79"/>
            <a:cs typeface="Guttman Hatzvi" panose="02010401010101010101" pitchFamily="2" charset="-79"/>
          </a:endParaRPr>
        </a:p>
      </dgm:t>
    </dgm:pt>
    <dgm:pt modelId="{D1299990-B811-44A1-8B38-F35A2D82F62A}" type="parTrans" cxnId="{DA1F131B-545C-4ED9-B996-FA57D7F0211D}">
      <dgm:prSet/>
      <dgm:spPr/>
      <dgm:t>
        <a:bodyPr/>
        <a:lstStyle/>
        <a:p>
          <a:pPr rtl="1"/>
          <a:endParaRPr lang="he-IL"/>
        </a:p>
      </dgm:t>
    </dgm:pt>
    <dgm:pt modelId="{0001ECD4-FF12-4841-A3E6-4F7F6BB944ED}" type="sibTrans" cxnId="{DA1F131B-545C-4ED9-B996-FA57D7F0211D}">
      <dgm:prSet/>
      <dgm:spPr/>
      <dgm:t>
        <a:bodyPr/>
        <a:lstStyle/>
        <a:p>
          <a:pPr rtl="1"/>
          <a:endParaRPr lang="he-IL"/>
        </a:p>
      </dgm:t>
    </dgm:pt>
    <dgm:pt modelId="{BCD6A384-957E-4FE5-9CC3-95C614CCC02C}">
      <dgm:prSet phldrT="[טקסט]" custT="1"/>
      <dgm:spPr/>
      <dgm:t>
        <a:bodyPr/>
        <a:lstStyle/>
        <a:p>
          <a:pPr rtl="1"/>
          <a:r>
            <a:rPr lang="he-IL" sz="2300" dirty="0" smtClean="0">
              <a:latin typeface="Guttman Hatzvi" panose="02010401010101010101" pitchFamily="2" charset="-79"/>
              <a:cs typeface="Guttman Hatzvi" panose="02010401010101010101" pitchFamily="2" charset="-79"/>
            </a:rPr>
            <a:t>אקולוגיה ומגוון המינים</a:t>
          </a:r>
          <a:endParaRPr lang="he-IL" sz="2300" dirty="0">
            <a:latin typeface="Guttman Hatzvi" panose="02010401010101010101" pitchFamily="2" charset="-79"/>
            <a:cs typeface="Guttman Hatzvi" panose="02010401010101010101" pitchFamily="2" charset="-79"/>
          </a:endParaRPr>
        </a:p>
      </dgm:t>
    </dgm:pt>
    <dgm:pt modelId="{5B6C34DB-1233-48EB-A531-4E038D537CE6}" type="parTrans" cxnId="{3E3DF1D0-3F4D-41B5-A7CE-A465595B046C}">
      <dgm:prSet/>
      <dgm:spPr/>
      <dgm:t>
        <a:bodyPr/>
        <a:lstStyle/>
        <a:p>
          <a:pPr rtl="1"/>
          <a:endParaRPr lang="he-IL"/>
        </a:p>
      </dgm:t>
    </dgm:pt>
    <dgm:pt modelId="{44CD2648-700B-4F69-BBC1-C50D1D604280}" type="sibTrans" cxnId="{3E3DF1D0-3F4D-41B5-A7CE-A465595B046C}">
      <dgm:prSet/>
      <dgm:spPr/>
      <dgm:t>
        <a:bodyPr/>
        <a:lstStyle/>
        <a:p>
          <a:pPr rtl="1"/>
          <a:endParaRPr lang="he-IL"/>
        </a:p>
      </dgm:t>
    </dgm:pt>
    <dgm:pt modelId="{94923BEC-56FD-4C8D-8656-AD088888D6FF}">
      <dgm:prSet phldrT="[טקסט]" custT="1"/>
      <dgm:spPr/>
      <dgm:t>
        <a:bodyPr/>
        <a:lstStyle/>
        <a:p>
          <a:pPr rtl="1"/>
          <a:r>
            <a:rPr lang="he-IL" sz="2300" smtClean="0">
              <a:latin typeface="Guttman Hatzvi" panose="02010401010101010101" pitchFamily="2" charset="-79"/>
              <a:cs typeface="Guttman Hatzvi" panose="02010401010101010101" pitchFamily="2" charset="-79"/>
            </a:rPr>
            <a:t>סוגיות מקומיות של שימור מול פיתוח</a:t>
          </a:r>
          <a:endParaRPr lang="he-IL" sz="2300" dirty="0">
            <a:latin typeface="Guttman Hatzvi" panose="02010401010101010101" pitchFamily="2" charset="-79"/>
            <a:cs typeface="Guttman Hatzvi" panose="02010401010101010101" pitchFamily="2" charset="-79"/>
          </a:endParaRPr>
        </a:p>
      </dgm:t>
    </dgm:pt>
    <dgm:pt modelId="{CE83BC0D-3A4E-424B-B419-720E7031E85D}" type="parTrans" cxnId="{00F595DC-052C-4435-9CF7-20F1217750F8}">
      <dgm:prSet/>
      <dgm:spPr/>
      <dgm:t>
        <a:bodyPr/>
        <a:lstStyle/>
        <a:p>
          <a:pPr rtl="1"/>
          <a:endParaRPr lang="he-IL"/>
        </a:p>
      </dgm:t>
    </dgm:pt>
    <dgm:pt modelId="{412E00C8-F4FF-4240-9E39-94365A7A9FFE}" type="sibTrans" cxnId="{00F595DC-052C-4435-9CF7-20F1217750F8}">
      <dgm:prSet/>
      <dgm:spPr/>
      <dgm:t>
        <a:bodyPr/>
        <a:lstStyle/>
        <a:p>
          <a:pPr rtl="1"/>
          <a:endParaRPr lang="he-IL"/>
        </a:p>
      </dgm:t>
    </dgm:pt>
    <dgm:pt modelId="{C5D4C7E8-EDFD-4F8F-8EE1-45E0F5183939}">
      <dgm:prSet custT="1"/>
      <dgm:spPr/>
      <dgm:t>
        <a:bodyPr/>
        <a:lstStyle/>
        <a:p>
          <a:pPr rtl="1"/>
          <a:r>
            <a:rPr lang="he-IL" sz="2300" dirty="0" smtClean="0">
              <a:latin typeface="Guttman Hatzvi" panose="02010401010101010101" pitchFamily="2" charset="-79"/>
              <a:cs typeface="Guttman Hatzvi" panose="02010401010101010101" pitchFamily="2" charset="-79"/>
            </a:rPr>
            <a:t>פיתוח בר קיימא</a:t>
          </a:r>
          <a:endParaRPr lang="he-IL" sz="2300" dirty="0">
            <a:latin typeface="Guttman Hatzvi" panose="02010401010101010101" pitchFamily="2" charset="-79"/>
            <a:cs typeface="Guttman Hatzvi" panose="02010401010101010101" pitchFamily="2" charset="-79"/>
          </a:endParaRPr>
        </a:p>
      </dgm:t>
    </dgm:pt>
    <dgm:pt modelId="{06B49197-E194-484C-84A5-4C164FEF739E}" type="parTrans" cxnId="{AF0210D2-8C13-4961-9DDD-7344EC0A3D92}">
      <dgm:prSet/>
      <dgm:spPr/>
      <dgm:t>
        <a:bodyPr/>
        <a:lstStyle/>
        <a:p>
          <a:pPr rtl="1"/>
          <a:endParaRPr lang="he-IL"/>
        </a:p>
      </dgm:t>
    </dgm:pt>
    <dgm:pt modelId="{C9D9C589-812C-4BF2-872F-F0F3A59019A4}" type="sibTrans" cxnId="{AF0210D2-8C13-4961-9DDD-7344EC0A3D92}">
      <dgm:prSet/>
      <dgm:spPr/>
      <dgm:t>
        <a:bodyPr/>
        <a:lstStyle/>
        <a:p>
          <a:pPr rtl="1"/>
          <a:endParaRPr lang="he-IL"/>
        </a:p>
      </dgm:t>
    </dgm:pt>
    <dgm:pt modelId="{CD14A729-41E1-4C91-BBC0-A440049D9A37}">
      <dgm:prSet phldrT="[טקסט]" custScaleX="147247" custScaleY="68436" custLinFactNeighborX="86442" custLinFactNeighborY="-16771"/>
      <dgm:spPr/>
      <dgm:t>
        <a:bodyPr/>
        <a:lstStyle/>
        <a:p>
          <a:pPr rtl="1"/>
          <a:endParaRPr lang="he-IL"/>
        </a:p>
      </dgm:t>
    </dgm:pt>
    <dgm:pt modelId="{F4ECB329-38AB-4BFB-B035-0DC2BF6BFBF7}" type="parTrans" cxnId="{9BFFE016-9284-4697-8C2E-F8D164F1D4E3}">
      <dgm:prSet/>
      <dgm:spPr/>
      <dgm:t>
        <a:bodyPr/>
        <a:lstStyle/>
        <a:p>
          <a:pPr rtl="1"/>
          <a:endParaRPr lang="he-IL"/>
        </a:p>
      </dgm:t>
    </dgm:pt>
    <dgm:pt modelId="{813375E5-1A90-4885-8430-A80422526939}" type="sibTrans" cxnId="{9BFFE016-9284-4697-8C2E-F8D164F1D4E3}">
      <dgm:prSet/>
      <dgm:spPr/>
      <dgm:t>
        <a:bodyPr/>
        <a:lstStyle/>
        <a:p>
          <a:pPr rtl="1"/>
          <a:endParaRPr lang="he-IL"/>
        </a:p>
      </dgm:t>
    </dgm:pt>
    <dgm:pt modelId="{FEE5F295-4B8A-49A6-9815-06EEC0D1CB2D}">
      <dgm:prSet custT="1"/>
      <dgm:spPr/>
      <dgm:t>
        <a:bodyPr/>
        <a:lstStyle/>
        <a:p>
          <a:pPr rtl="1"/>
          <a:r>
            <a:rPr lang="he-IL" sz="2300" dirty="0" smtClean="0">
              <a:latin typeface="Guttman Hatzvi" panose="02010401010101010101" pitchFamily="2" charset="-79"/>
              <a:cs typeface="Guttman Hatzvi" panose="02010401010101010101" pitchFamily="2" charset="-79"/>
            </a:rPr>
            <a:t>שיקום ושימור שטחים פתוחים</a:t>
          </a:r>
          <a:endParaRPr lang="he-IL" sz="2300" dirty="0">
            <a:latin typeface="Guttman Hatzvi" panose="02010401010101010101" pitchFamily="2" charset="-79"/>
            <a:cs typeface="Guttman Hatzvi" panose="02010401010101010101" pitchFamily="2" charset="-79"/>
          </a:endParaRPr>
        </a:p>
      </dgm:t>
    </dgm:pt>
    <dgm:pt modelId="{CD4BB2B5-4FB9-4293-87A1-18A4FEE6B829}" type="parTrans" cxnId="{13C9A6E6-7386-4809-9E49-A9C79108EF0C}">
      <dgm:prSet/>
      <dgm:spPr/>
      <dgm:t>
        <a:bodyPr/>
        <a:lstStyle/>
        <a:p>
          <a:pPr rtl="1"/>
          <a:endParaRPr lang="he-IL"/>
        </a:p>
      </dgm:t>
    </dgm:pt>
    <dgm:pt modelId="{F96205C3-15D9-442F-8C8A-8247223D4C56}" type="sibTrans" cxnId="{13C9A6E6-7386-4809-9E49-A9C79108EF0C}">
      <dgm:prSet/>
      <dgm:spPr/>
      <dgm:t>
        <a:bodyPr/>
        <a:lstStyle/>
        <a:p>
          <a:pPr rtl="1"/>
          <a:endParaRPr lang="he-IL"/>
        </a:p>
      </dgm:t>
    </dgm:pt>
    <dgm:pt modelId="{86AAA0F4-44A6-4487-BC73-F8092814D807}" type="pres">
      <dgm:prSet presAssocID="{6519DBDB-DF0B-400A-AD77-F2FE3FE6F69F}" presName="Name0" presStyleCnt="0">
        <dgm:presLayoutVars>
          <dgm:chMax val="1"/>
          <dgm:chPref val="1"/>
          <dgm:dir/>
          <dgm:animOne val="branch"/>
          <dgm:animLvl val="lvl"/>
        </dgm:presLayoutVars>
      </dgm:prSet>
      <dgm:spPr/>
      <dgm:t>
        <a:bodyPr/>
        <a:lstStyle/>
        <a:p>
          <a:pPr rtl="1"/>
          <a:endParaRPr lang="he-IL"/>
        </a:p>
      </dgm:t>
    </dgm:pt>
    <dgm:pt modelId="{35848FA5-FD53-4677-9F47-FFCE03CC86F3}" type="pres">
      <dgm:prSet presAssocID="{35183D71-FB33-43AA-9174-A7B12744C8F4}" presName="singleCycle" presStyleCnt="0"/>
      <dgm:spPr/>
      <dgm:t>
        <a:bodyPr/>
        <a:lstStyle/>
        <a:p>
          <a:pPr rtl="1"/>
          <a:endParaRPr lang="he-IL"/>
        </a:p>
      </dgm:t>
    </dgm:pt>
    <dgm:pt modelId="{5659CB97-C37E-4EB5-846C-914B7CE61B19}" type="pres">
      <dgm:prSet presAssocID="{35183D71-FB33-43AA-9174-A7B12744C8F4}" presName="singleCenter" presStyleLbl="node1" presStyleIdx="0" presStyleCnt="6" custScaleX="117256" custScaleY="65443" custLinFactNeighborX="78061" custLinFactNeighborY="44520">
        <dgm:presLayoutVars>
          <dgm:chMax val="7"/>
          <dgm:chPref val="7"/>
        </dgm:presLayoutVars>
      </dgm:prSet>
      <dgm:spPr/>
      <dgm:t>
        <a:bodyPr/>
        <a:lstStyle/>
        <a:p>
          <a:pPr rtl="1"/>
          <a:endParaRPr lang="he-IL"/>
        </a:p>
      </dgm:t>
    </dgm:pt>
    <dgm:pt modelId="{84955709-5145-4F28-8773-9761A60D4069}" type="pres">
      <dgm:prSet presAssocID="{D1299990-B811-44A1-8B38-F35A2D82F62A}" presName="Name56" presStyleLbl="parChTrans1D2" presStyleIdx="0" presStyleCnt="5"/>
      <dgm:spPr/>
      <dgm:t>
        <a:bodyPr/>
        <a:lstStyle/>
        <a:p>
          <a:pPr rtl="1"/>
          <a:endParaRPr lang="he-IL"/>
        </a:p>
      </dgm:t>
    </dgm:pt>
    <dgm:pt modelId="{D190BACC-6FCF-4C4A-ABFF-6C8AABD3C1FE}" type="pres">
      <dgm:prSet presAssocID="{B933E6C9-80FD-47F8-A844-B36EE86D897C}" presName="text0" presStyleLbl="node1" presStyleIdx="1" presStyleCnt="6" custScaleX="385508" custScaleY="63712" custRadScaleRad="121875" custRadScaleInc="-172668">
        <dgm:presLayoutVars>
          <dgm:bulletEnabled val="1"/>
        </dgm:presLayoutVars>
      </dgm:prSet>
      <dgm:spPr/>
      <dgm:t>
        <a:bodyPr/>
        <a:lstStyle/>
        <a:p>
          <a:pPr rtl="1"/>
          <a:endParaRPr lang="he-IL"/>
        </a:p>
      </dgm:t>
    </dgm:pt>
    <dgm:pt modelId="{9B522D52-C174-43C8-8B00-7051EE68FAAB}" type="pres">
      <dgm:prSet presAssocID="{5B6C34DB-1233-48EB-A531-4E038D537CE6}" presName="Name56" presStyleLbl="parChTrans1D2" presStyleIdx="1" presStyleCnt="5"/>
      <dgm:spPr/>
      <dgm:t>
        <a:bodyPr/>
        <a:lstStyle/>
        <a:p>
          <a:pPr rtl="1"/>
          <a:endParaRPr lang="he-IL"/>
        </a:p>
      </dgm:t>
    </dgm:pt>
    <dgm:pt modelId="{DE2FD74E-4F33-40C4-9A10-4C911832A390}" type="pres">
      <dgm:prSet presAssocID="{BCD6A384-957E-4FE5-9CC3-95C614CCC02C}" presName="text0" presStyleLbl="node1" presStyleIdx="2" presStyleCnt="6" custScaleX="353785" custScaleY="74722" custRadScaleRad="101057" custRadScaleInc="-231216">
        <dgm:presLayoutVars>
          <dgm:bulletEnabled val="1"/>
        </dgm:presLayoutVars>
      </dgm:prSet>
      <dgm:spPr/>
      <dgm:t>
        <a:bodyPr/>
        <a:lstStyle/>
        <a:p>
          <a:pPr rtl="1"/>
          <a:endParaRPr lang="he-IL"/>
        </a:p>
      </dgm:t>
    </dgm:pt>
    <dgm:pt modelId="{CC068AC7-9CBB-491D-9CE7-1C747F39C564}" type="pres">
      <dgm:prSet presAssocID="{CE83BC0D-3A4E-424B-B419-720E7031E85D}" presName="Name56" presStyleLbl="parChTrans1D2" presStyleIdx="2" presStyleCnt="5"/>
      <dgm:spPr/>
      <dgm:t>
        <a:bodyPr/>
        <a:lstStyle/>
        <a:p>
          <a:pPr rtl="1"/>
          <a:endParaRPr lang="he-IL"/>
        </a:p>
      </dgm:t>
    </dgm:pt>
    <dgm:pt modelId="{4AE29DC6-0B88-43EC-BAAA-639981529F27}" type="pres">
      <dgm:prSet presAssocID="{94923BEC-56FD-4C8D-8656-AD088888D6FF}" presName="text0" presStyleLbl="node1" presStyleIdx="3" presStyleCnt="6" custScaleX="271810" custScaleY="111255" custRadScaleRad="118723" custRadScaleInc="339959">
        <dgm:presLayoutVars>
          <dgm:bulletEnabled val="1"/>
        </dgm:presLayoutVars>
      </dgm:prSet>
      <dgm:spPr/>
      <dgm:t>
        <a:bodyPr/>
        <a:lstStyle/>
        <a:p>
          <a:pPr rtl="1"/>
          <a:endParaRPr lang="he-IL"/>
        </a:p>
      </dgm:t>
    </dgm:pt>
    <dgm:pt modelId="{744BD68A-6D79-44AB-9FB4-41F5553DD319}" type="pres">
      <dgm:prSet presAssocID="{06B49197-E194-484C-84A5-4C164FEF739E}" presName="Name56" presStyleLbl="parChTrans1D2" presStyleIdx="3" presStyleCnt="5"/>
      <dgm:spPr/>
      <dgm:t>
        <a:bodyPr/>
        <a:lstStyle/>
        <a:p>
          <a:pPr rtl="1"/>
          <a:endParaRPr lang="he-IL"/>
        </a:p>
      </dgm:t>
    </dgm:pt>
    <dgm:pt modelId="{AAF597FB-3613-4203-88D8-932E7E4119BB}" type="pres">
      <dgm:prSet presAssocID="{C5D4C7E8-EDFD-4F8F-8EE1-45E0F5183939}" presName="text0" presStyleLbl="node1" presStyleIdx="4" presStyleCnt="6" custScaleX="328621" custScaleY="65425" custRadScaleRad="106614" custRadScaleInc="-38991">
        <dgm:presLayoutVars>
          <dgm:bulletEnabled val="1"/>
        </dgm:presLayoutVars>
      </dgm:prSet>
      <dgm:spPr/>
      <dgm:t>
        <a:bodyPr/>
        <a:lstStyle/>
        <a:p>
          <a:pPr rtl="1"/>
          <a:endParaRPr lang="he-IL"/>
        </a:p>
      </dgm:t>
    </dgm:pt>
    <dgm:pt modelId="{B615DDF5-355B-4EB4-8910-522D47CA528E}" type="pres">
      <dgm:prSet presAssocID="{CD4BB2B5-4FB9-4293-87A1-18A4FEE6B829}" presName="Name56" presStyleLbl="parChTrans1D2" presStyleIdx="4" presStyleCnt="5"/>
      <dgm:spPr/>
      <dgm:t>
        <a:bodyPr/>
        <a:lstStyle/>
        <a:p>
          <a:pPr rtl="1"/>
          <a:endParaRPr lang="he-IL"/>
        </a:p>
      </dgm:t>
    </dgm:pt>
    <dgm:pt modelId="{A2CBE73C-EB11-4519-A5E9-03838B9086AB}" type="pres">
      <dgm:prSet presAssocID="{FEE5F295-4B8A-49A6-9815-06EEC0D1CB2D}" presName="text0" presStyleLbl="node1" presStyleIdx="5" presStyleCnt="6" custScaleX="408789" custScaleY="60991" custRadScaleRad="106737" custRadScaleInc="-143068">
        <dgm:presLayoutVars>
          <dgm:bulletEnabled val="1"/>
        </dgm:presLayoutVars>
      </dgm:prSet>
      <dgm:spPr/>
      <dgm:t>
        <a:bodyPr/>
        <a:lstStyle/>
        <a:p>
          <a:pPr rtl="1"/>
          <a:endParaRPr lang="he-IL"/>
        </a:p>
      </dgm:t>
    </dgm:pt>
  </dgm:ptLst>
  <dgm:cxnLst>
    <dgm:cxn modelId="{EE9FEB01-6381-46C1-AE67-3E669B223C55}" type="presOf" srcId="{C5D4C7E8-EDFD-4F8F-8EE1-45E0F5183939}" destId="{AAF597FB-3613-4203-88D8-932E7E4119BB}" srcOrd="0" destOrd="0" presId="urn:microsoft.com/office/officeart/2008/layout/RadialCluster"/>
    <dgm:cxn modelId="{9AE315D5-39E4-4C45-BBF3-2E6997FEE63B}" type="presOf" srcId="{35183D71-FB33-43AA-9174-A7B12744C8F4}" destId="{5659CB97-C37E-4EB5-846C-914B7CE61B19}" srcOrd="0" destOrd="0" presId="urn:microsoft.com/office/officeart/2008/layout/RadialCluster"/>
    <dgm:cxn modelId="{AF0210D2-8C13-4961-9DDD-7344EC0A3D92}" srcId="{35183D71-FB33-43AA-9174-A7B12744C8F4}" destId="{C5D4C7E8-EDFD-4F8F-8EE1-45E0F5183939}" srcOrd="3" destOrd="0" parTransId="{06B49197-E194-484C-84A5-4C164FEF739E}" sibTransId="{C9D9C589-812C-4BF2-872F-F0F3A59019A4}"/>
    <dgm:cxn modelId="{00F595DC-052C-4435-9CF7-20F1217750F8}" srcId="{35183D71-FB33-43AA-9174-A7B12744C8F4}" destId="{94923BEC-56FD-4C8D-8656-AD088888D6FF}" srcOrd="2" destOrd="0" parTransId="{CE83BC0D-3A4E-424B-B419-720E7031E85D}" sibTransId="{412E00C8-F4FF-4240-9E39-94365A7A9FFE}"/>
    <dgm:cxn modelId="{DCA8BFD4-CDA1-44B1-8A08-CBD003A05C2E}" type="presOf" srcId="{B933E6C9-80FD-47F8-A844-B36EE86D897C}" destId="{D190BACC-6FCF-4C4A-ABFF-6C8AABD3C1FE}" srcOrd="0" destOrd="0" presId="urn:microsoft.com/office/officeart/2008/layout/RadialCluster"/>
    <dgm:cxn modelId="{2AD51095-3C4E-4F99-BFBF-81AF4E0BF949}" type="presOf" srcId="{CD4BB2B5-4FB9-4293-87A1-18A4FEE6B829}" destId="{B615DDF5-355B-4EB4-8910-522D47CA528E}" srcOrd="0" destOrd="0" presId="urn:microsoft.com/office/officeart/2008/layout/RadialCluster"/>
    <dgm:cxn modelId="{C275FFAD-BB89-4129-A7A0-9CCA50F8E4EF}" type="presOf" srcId="{94923BEC-56FD-4C8D-8656-AD088888D6FF}" destId="{4AE29DC6-0B88-43EC-BAAA-639981529F27}" srcOrd="0" destOrd="0" presId="urn:microsoft.com/office/officeart/2008/layout/RadialCluster"/>
    <dgm:cxn modelId="{F382C876-3008-4CF6-AF77-F23712793DBB}" type="presOf" srcId="{BCD6A384-957E-4FE5-9CC3-95C614CCC02C}" destId="{DE2FD74E-4F33-40C4-9A10-4C911832A390}" srcOrd="0" destOrd="0" presId="urn:microsoft.com/office/officeart/2008/layout/RadialCluster"/>
    <dgm:cxn modelId="{9BFFE016-9284-4697-8C2E-F8D164F1D4E3}" srcId="{6519DBDB-DF0B-400A-AD77-F2FE3FE6F69F}" destId="{CD14A729-41E1-4C91-BBC0-A440049D9A37}" srcOrd="1" destOrd="0" parTransId="{F4ECB329-38AB-4BFB-B035-0DC2BF6BFBF7}" sibTransId="{813375E5-1A90-4885-8430-A80422526939}"/>
    <dgm:cxn modelId="{9034D973-F4AD-4725-8DF5-1017BF448F30}" type="presOf" srcId="{5B6C34DB-1233-48EB-A531-4E038D537CE6}" destId="{9B522D52-C174-43C8-8B00-7051EE68FAAB}" srcOrd="0" destOrd="0" presId="urn:microsoft.com/office/officeart/2008/layout/RadialCluster"/>
    <dgm:cxn modelId="{13C9A6E6-7386-4809-9E49-A9C79108EF0C}" srcId="{35183D71-FB33-43AA-9174-A7B12744C8F4}" destId="{FEE5F295-4B8A-49A6-9815-06EEC0D1CB2D}" srcOrd="4" destOrd="0" parTransId="{CD4BB2B5-4FB9-4293-87A1-18A4FEE6B829}" sibTransId="{F96205C3-15D9-442F-8C8A-8247223D4C56}"/>
    <dgm:cxn modelId="{6B6A2C9A-84B5-4C3E-A9D2-EBF32CAABE8F}" type="presOf" srcId="{6519DBDB-DF0B-400A-AD77-F2FE3FE6F69F}" destId="{86AAA0F4-44A6-4487-BC73-F8092814D807}" srcOrd="0" destOrd="0" presId="urn:microsoft.com/office/officeart/2008/layout/RadialCluster"/>
    <dgm:cxn modelId="{3E3DF1D0-3F4D-41B5-A7CE-A465595B046C}" srcId="{35183D71-FB33-43AA-9174-A7B12744C8F4}" destId="{BCD6A384-957E-4FE5-9CC3-95C614CCC02C}" srcOrd="1" destOrd="0" parTransId="{5B6C34DB-1233-48EB-A531-4E038D537CE6}" sibTransId="{44CD2648-700B-4F69-BBC1-C50D1D604280}"/>
    <dgm:cxn modelId="{1270268A-CBE1-46B4-B95F-08628869142E}" type="presOf" srcId="{06B49197-E194-484C-84A5-4C164FEF739E}" destId="{744BD68A-6D79-44AB-9FB4-41F5553DD319}" srcOrd="0" destOrd="0" presId="urn:microsoft.com/office/officeart/2008/layout/RadialCluster"/>
    <dgm:cxn modelId="{2EDCCE04-32F9-4A57-ABB8-80F694116FD5}" type="presOf" srcId="{D1299990-B811-44A1-8B38-F35A2D82F62A}" destId="{84955709-5145-4F28-8773-9761A60D4069}" srcOrd="0" destOrd="0" presId="urn:microsoft.com/office/officeart/2008/layout/RadialCluster"/>
    <dgm:cxn modelId="{5DBA0332-1BA2-423E-BA29-9C2DFF88232D}" srcId="{6519DBDB-DF0B-400A-AD77-F2FE3FE6F69F}" destId="{35183D71-FB33-43AA-9174-A7B12744C8F4}" srcOrd="0" destOrd="0" parTransId="{7F66C774-8532-4737-9C6A-32C06B0CA79F}" sibTransId="{68267E7A-11FE-4153-B426-4FDC07E6E43C}"/>
    <dgm:cxn modelId="{C2E745A3-B762-4BD7-BED5-47F57C03B2DE}" type="presOf" srcId="{FEE5F295-4B8A-49A6-9815-06EEC0D1CB2D}" destId="{A2CBE73C-EB11-4519-A5E9-03838B9086AB}" srcOrd="0" destOrd="0" presId="urn:microsoft.com/office/officeart/2008/layout/RadialCluster"/>
    <dgm:cxn modelId="{8F0A1141-13A3-4698-BD88-C35BE0028474}" type="presOf" srcId="{CE83BC0D-3A4E-424B-B419-720E7031E85D}" destId="{CC068AC7-9CBB-491D-9CE7-1C747F39C564}" srcOrd="0" destOrd="0" presId="urn:microsoft.com/office/officeart/2008/layout/RadialCluster"/>
    <dgm:cxn modelId="{DA1F131B-545C-4ED9-B996-FA57D7F0211D}" srcId="{35183D71-FB33-43AA-9174-A7B12744C8F4}" destId="{B933E6C9-80FD-47F8-A844-B36EE86D897C}" srcOrd="0" destOrd="0" parTransId="{D1299990-B811-44A1-8B38-F35A2D82F62A}" sibTransId="{0001ECD4-FF12-4841-A3E6-4F7F6BB944ED}"/>
    <dgm:cxn modelId="{83155C4A-C9B0-4FD0-9E01-D313883ED124}" type="presParOf" srcId="{86AAA0F4-44A6-4487-BC73-F8092814D807}" destId="{35848FA5-FD53-4677-9F47-FFCE03CC86F3}" srcOrd="0" destOrd="0" presId="urn:microsoft.com/office/officeart/2008/layout/RadialCluster"/>
    <dgm:cxn modelId="{00DCE50D-A94C-4A80-B391-D44A1E0BDBDC}" type="presParOf" srcId="{35848FA5-FD53-4677-9F47-FFCE03CC86F3}" destId="{5659CB97-C37E-4EB5-846C-914B7CE61B19}" srcOrd="0" destOrd="0" presId="urn:microsoft.com/office/officeart/2008/layout/RadialCluster"/>
    <dgm:cxn modelId="{6B779D33-5975-4A9A-8392-35D8CB9C5D5F}" type="presParOf" srcId="{35848FA5-FD53-4677-9F47-FFCE03CC86F3}" destId="{84955709-5145-4F28-8773-9761A60D4069}" srcOrd="1" destOrd="0" presId="urn:microsoft.com/office/officeart/2008/layout/RadialCluster"/>
    <dgm:cxn modelId="{FC06B1D9-DA80-4757-9F5F-66C152E467D3}" type="presParOf" srcId="{35848FA5-FD53-4677-9F47-FFCE03CC86F3}" destId="{D190BACC-6FCF-4C4A-ABFF-6C8AABD3C1FE}" srcOrd="2" destOrd="0" presId="urn:microsoft.com/office/officeart/2008/layout/RadialCluster"/>
    <dgm:cxn modelId="{B59D5895-A38B-44DC-B055-EF9D1188A5AB}" type="presParOf" srcId="{35848FA5-FD53-4677-9F47-FFCE03CC86F3}" destId="{9B522D52-C174-43C8-8B00-7051EE68FAAB}" srcOrd="3" destOrd="0" presId="urn:microsoft.com/office/officeart/2008/layout/RadialCluster"/>
    <dgm:cxn modelId="{E36A3880-8518-4833-AD99-425C89D30C57}" type="presParOf" srcId="{35848FA5-FD53-4677-9F47-FFCE03CC86F3}" destId="{DE2FD74E-4F33-40C4-9A10-4C911832A390}" srcOrd="4" destOrd="0" presId="urn:microsoft.com/office/officeart/2008/layout/RadialCluster"/>
    <dgm:cxn modelId="{0A39FCF5-64D8-45ED-ABD7-DEBA64AA19C7}" type="presParOf" srcId="{35848FA5-FD53-4677-9F47-FFCE03CC86F3}" destId="{CC068AC7-9CBB-491D-9CE7-1C747F39C564}" srcOrd="5" destOrd="0" presId="urn:microsoft.com/office/officeart/2008/layout/RadialCluster"/>
    <dgm:cxn modelId="{04F96E16-D1A5-4D9F-BCEE-DB350B9EB325}" type="presParOf" srcId="{35848FA5-FD53-4677-9F47-FFCE03CC86F3}" destId="{4AE29DC6-0B88-43EC-BAAA-639981529F27}" srcOrd="6" destOrd="0" presId="urn:microsoft.com/office/officeart/2008/layout/RadialCluster"/>
    <dgm:cxn modelId="{2FFEDB10-F363-4CA1-8467-C5F3FE3ECDDC}" type="presParOf" srcId="{35848FA5-FD53-4677-9F47-FFCE03CC86F3}" destId="{744BD68A-6D79-44AB-9FB4-41F5553DD319}" srcOrd="7" destOrd="0" presId="urn:microsoft.com/office/officeart/2008/layout/RadialCluster"/>
    <dgm:cxn modelId="{183D7908-8B78-44E6-8AA5-DF9BB5DA142C}" type="presParOf" srcId="{35848FA5-FD53-4677-9F47-FFCE03CC86F3}" destId="{AAF597FB-3613-4203-88D8-932E7E4119BB}" srcOrd="8" destOrd="0" presId="urn:microsoft.com/office/officeart/2008/layout/RadialCluster"/>
    <dgm:cxn modelId="{24673E2D-71D9-4348-8D41-B98EC9E3B51B}" type="presParOf" srcId="{35848FA5-FD53-4677-9F47-FFCE03CC86F3}" destId="{B615DDF5-355B-4EB4-8910-522D47CA528E}" srcOrd="9" destOrd="0" presId="urn:microsoft.com/office/officeart/2008/layout/RadialCluster"/>
    <dgm:cxn modelId="{FE56A5CE-3362-4494-85E6-E611EA095973}" type="presParOf" srcId="{35848FA5-FD53-4677-9F47-FFCE03CC86F3}" destId="{A2CBE73C-EB11-4519-A5E9-03838B9086AB}" srcOrd="10"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8788AD-47BA-4D15-BB45-743DC76C4631}" type="doc">
      <dgm:prSet loTypeId="urn:microsoft.com/office/officeart/2005/8/layout/radial2" loCatId="relationship" qsTypeId="urn:microsoft.com/office/officeart/2005/8/quickstyle/simple1" qsCatId="simple" csTypeId="urn:microsoft.com/office/officeart/2005/8/colors/accent2_5" csCatId="accent2" phldr="1"/>
      <dgm:spPr/>
      <dgm:t>
        <a:bodyPr/>
        <a:lstStyle/>
        <a:p>
          <a:pPr rtl="1"/>
          <a:endParaRPr lang="he-IL"/>
        </a:p>
      </dgm:t>
    </dgm:pt>
    <dgm:pt modelId="{DCD3771B-9F5B-4CA7-9724-05E1853C5E0F}">
      <dgm:prSet phldrT="[טקסט]" custT="1"/>
      <dgm:spPr/>
      <dgm:t>
        <a:bodyPr/>
        <a:lstStyle/>
        <a:p>
          <a:pPr rtl="1"/>
          <a:r>
            <a:rPr lang="he-IL" sz="1800" b="1" dirty="0" smtClean="0">
              <a:latin typeface="Guttman Hatzvi" pitchFamily="2" charset="-79"/>
              <a:cs typeface="Guttman Hatzvi" pitchFamily="2" charset="-79"/>
            </a:rPr>
            <a:t>פעילות של הרשות: שבילי אופניים, פיתוח נופי, שימור אתרים..</a:t>
          </a:r>
          <a:endParaRPr lang="he-IL" sz="1800" b="1" dirty="0">
            <a:latin typeface="Guttman Hatzvi" pitchFamily="2" charset="-79"/>
            <a:cs typeface="Guttman Hatzvi" pitchFamily="2" charset="-79"/>
          </a:endParaRPr>
        </a:p>
      </dgm:t>
    </dgm:pt>
    <dgm:pt modelId="{52D47DAA-E1A8-48AE-8CCA-6B4EFF19673B}" type="parTrans" cxnId="{4AD1B612-7E06-4692-9E21-1EF22A76FE36}">
      <dgm:prSet/>
      <dgm:spPr/>
      <dgm:t>
        <a:bodyPr/>
        <a:lstStyle/>
        <a:p>
          <a:pPr rtl="1"/>
          <a:endParaRPr lang="he-IL" b="1">
            <a:latin typeface="Guttman Hatzvi" pitchFamily="2" charset="-79"/>
            <a:cs typeface="Guttman Hatzvi" pitchFamily="2" charset="-79"/>
          </a:endParaRPr>
        </a:p>
      </dgm:t>
    </dgm:pt>
    <dgm:pt modelId="{C56BF343-6C85-4D0A-8F70-13B7D3E3007D}" type="sibTrans" cxnId="{4AD1B612-7E06-4692-9E21-1EF22A76FE36}">
      <dgm:prSet/>
      <dgm:spPr/>
      <dgm:t>
        <a:bodyPr/>
        <a:lstStyle/>
        <a:p>
          <a:pPr rtl="1"/>
          <a:endParaRPr lang="he-IL" b="1">
            <a:latin typeface="Guttman Hatzvi" pitchFamily="2" charset="-79"/>
            <a:cs typeface="Guttman Hatzvi" pitchFamily="2" charset="-79"/>
          </a:endParaRPr>
        </a:p>
      </dgm:t>
    </dgm:pt>
    <dgm:pt modelId="{6C0BDE9C-B370-44A6-86AD-C47C0FE13B00}">
      <dgm:prSet phldrT="[טקסט]" custT="1"/>
      <dgm:spPr/>
      <dgm:t>
        <a:bodyPr/>
        <a:lstStyle/>
        <a:p>
          <a:pPr rtl="1"/>
          <a:r>
            <a:rPr lang="he-IL" sz="1800" b="1" dirty="0" smtClean="0">
              <a:latin typeface="Guttman Hatzvi" pitchFamily="2" charset="-79"/>
              <a:cs typeface="Guttman Hatzvi" pitchFamily="2" charset="-79"/>
            </a:rPr>
            <a:t>חניכה בין גילאית</a:t>
          </a:r>
          <a:endParaRPr lang="he-IL" sz="1800" b="1" dirty="0">
            <a:latin typeface="Guttman Hatzvi" pitchFamily="2" charset="-79"/>
            <a:cs typeface="Guttman Hatzvi" pitchFamily="2" charset="-79"/>
          </a:endParaRPr>
        </a:p>
      </dgm:t>
    </dgm:pt>
    <dgm:pt modelId="{E5DB947C-AFE1-4BB2-903E-B589655916F3}" type="parTrans" cxnId="{73B972DB-1CDA-4D37-BE11-FCBA56E26E89}">
      <dgm:prSet/>
      <dgm:spPr/>
      <dgm:t>
        <a:bodyPr/>
        <a:lstStyle/>
        <a:p>
          <a:pPr rtl="1"/>
          <a:endParaRPr lang="he-IL" b="1">
            <a:latin typeface="Guttman Hatzvi" pitchFamily="2" charset="-79"/>
            <a:cs typeface="Guttman Hatzvi" pitchFamily="2" charset="-79"/>
          </a:endParaRPr>
        </a:p>
      </dgm:t>
    </dgm:pt>
    <dgm:pt modelId="{5F4820FA-8264-4A11-8D4C-379CBFFB3A1A}" type="sibTrans" cxnId="{73B972DB-1CDA-4D37-BE11-FCBA56E26E89}">
      <dgm:prSet/>
      <dgm:spPr/>
      <dgm:t>
        <a:bodyPr/>
        <a:lstStyle/>
        <a:p>
          <a:pPr rtl="1"/>
          <a:endParaRPr lang="he-IL" b="1">
            <a:latin typeface="Guttman Hatzvi" pitchFamily="2" charset="-79"/>
            <a:cs typeface="Guttman Hatzvi" pitchFamily="2" charset="-79"/>
          </a:endParaRPr>
        </a:p>
      </dgm:t>
    </dgm:pt>
    <dgm:pt modelId="{F16D40E9-3FB1-4507-B4F6-A04B1980896F}">
      <dgm:prSet phldrT="[טקסט]" custT="1"/>
      <dgm:spPr/>
      <dgm:t>
        <a:bodyPr/>
        <a:lstStyle/>
        <a:p>
          <a:pPr rtl="1"/>
          <a:r>
            <a:rPr lang="he-IL" sz="1600" b="1" dirty="0" smtClean="0">
              <a:latin typeface="Guttman Hatzvi" pitchFamily="2" charset="-79"/>
              <a:cs typeface="Guttman Hatzvi" pitchFamily="2" charset="-79"/>
            </a:rPr>
            <a:t>מגוון </a:t>
          </a:r>
          <a:r>
            <a:rPr lang="he-IL" sz="1600" b="1" u="none" dirty="0" smtClean="0">
              <a:latin typeface="Guttman Hatzvi" pitchFamily="2" charset="-79"/>
              <a:cs typeface="Guttman Hatzvi" pitchFamily="2" charset="-79"/>
            </a:rPr>
            <a:t>המינים</a:t>
          </a:r>
          <a:r>
            <a:rPr lang="he-IL" sz="1600" b="1" dirty="0" smtClean="0">
              <a:latin typeface="Guttman Hatzvi" pitchFamily="2" charset="-79"/>
              <a:cs typeface="Guttman Hatzvi" pitchFamily="2" charset="-79"/>
            </a:rPr>
            <a:t> באתר הרשות המקומית</a:t>
          </a:r>
          <a:endParaRPr lang="he-IL" sz="1600" b="1" dirty="0">
            <a:latin typeface="Guttman Hatzvi" pitchFamily="2" charset="-79"/>
            <a:cs typeface="Guttman Hatzvi" pitchFamily="2" charset="-79"/>
          </a:endParaRPr>
        </a:p>
      </dgm:t>
    </dgm:pt>
    <dgm:pt modelId="{BB5BC77B-A308-4A84-B46B-2D7EE780A92F}" type="parTrans" cxnId="{E8B1B570-CAF4-4101-BFC9-294738F995A2}">
      <dgm:prSet/>
      <dgm:spPr/>
      <dgm:t>
        <a:bodyPr/>
        <a:lstStyle/>
        <a:p>
          <a:pPr rtl="1"/>
          <a:endParaRPr lang="he-IL" b="1">
            <a:latin typeface="Guttman Hatzvi" pitchFamily="2" charset="-79"/>
            <a:cs typeface="Guttman Hatzvi" pitchFamily="2" charset="-79"/>
          </a:endParaRPr>
        </a:p>
      </dgm:t>
    </dgm:pt>
    <dgm:pt modelId="{9316D45A-1F66-4BE1-9545-EA83ED773C0A}" type="sibTrans" cxnId="{E8B1B570-CAF4-4101-BFC9-294738F995A2}">
      <dgm:prSet/>
      <dgm:spPr/>
      <dgm:t>
        <a:bodyPr/>
        <a:lstStyle/>
        <a:p>
          <a:pPr rtl="1"/>
          <a:endParaRPr lang="he-IL" b="1">
            <a:latin typeface="Guttman Hatzvi" pitchFamily="2" charset="-79"/>
            <a:cs typeface="Guttman Hatzvi" pitchFamily="2" charset="-79"/>
          </a:endParaRPr>
        </a:p>
      </dgm:t>
    </dgm:pt>
    <dgm:pt modelId="{EF0D3D30-43F4-40F0-9BED-1B250FD267D7}">
      <dgm:prSet/>
      <dgm:spPr/>
      <dgm:t>
        <a:bodyPr/>
        <a:lstStyle/>
        <a:p>
          <a:pPr rtl="1"/>
          <a:endParaRPr lang="he-IL" b="1">
            <a:latin typeface="Guttman Hatzvi" pitchFamily="2" charset="-79"/>
            <a:cs typeface="Guttman Hatzvi" pitchFamily="2" charset="-79"/>
          </a:endParaRPr>
        </a:p>
      </dgm:t>
    </dgm:pt>
    <dgm:pt modelId="{C1BD9A0B-5253-4D88-9362-052452F0C6CC}" type="parTrans" cxnId="{D98CFD2C-B6E0-42C3-9078-3D6A558EA703}">
      <dgm:prSet/>
      <dgm:spPr/>
      <dgm:t>
        <a:bodyPr/>
        <a:lstStyle/>
        <a:p>
          <a:pPr rtl="1"/>
          <a:endParaRPr lang="he-IL" b="1">
            <a:latin typeface="Guttman Hatzvi" pitchFamily="2" charset="-79"/>
            <a:cs typeface="Guttman Hatzvi" pitchFamily="2" charset="-79"/>
          </a:endParaRPr>
        </a:p>
      </dgm:t>
    </dgm:pt>
    <dgm:pt modelId="{D98B8F19-AA10-4EEC-A1F9-324BAB2F671F}" type="sibTrans" cxnId="{D98CFD2C-B6E0-42C3-9078-3D6A558EA703}">
      <dgm:prSet/>
      <dgm:spPr/>
      <dgm:t>
        <a:bodyPr/>
        <a:lstStyle/>
        <a:p>
          <a:pPr rtl="1"/>
          <a:endParaRPr lang="he-IL" b="1">
            <a:latin typeface="Guttman Hatzvi" pitchFamily="2" charset="-79"/>
            <a:cs typeface="Guttman Hatzvi" pitchFamily="2" charset="-79"/>
          </a:endParaRPr>
        </a:p>
      </dgm:t>
    </dgm:pt>
    <dgm:pt modelId="{CFC27F7B-AA85-466B-845A-E076F3F05F89}">
      <dgm:prSet custT="1"/>
      <dgm:spPr/>
      <dgm:t>
        <a:bodyPr/>
        <a:lstStyle/>
        <a:p>
          <a:pPr rtl="1"/>
          <a:r>
            <a:rPr lang="he-IL" sz="1800" b="1" smtClean="0">
              <a:latin typeface="Guttman Hatzvi" pitchFamily="2" charset="-79"/>
              <a:cs typeface="Guttman Hatzvi" pitchFamily="2" charset="-79"/>
            </a:rPr>
            <a:t>סוגיות שימור טבע מקומיים</a:t>
          </a:r>
          <a:endParaRPr lang="he-IL" sz="1800" b="1" dirty="0">
            <a:latin typeface="Guttman Hatzvi" pitchFamily="2" charset="-79"/>
            <a:cs typeface="Guttman Hatzvi" pitchFamily="2" charset="-79"/>
          </a:endParaRPr>
        </a:p>
      </dgm:t>
    </dgm:pt>
    <dgm:pt modelId="{25475A17-A9B5-4C32-83C2-511424A76CE8}" type="parTrans" cxnId="{45D801C0-FB32-4A29-B66C-F68930F68AF9}">
      <dgm:prSet/>
      <dgm:spPr/>
      <dgm:t>
        <a:bodyPr/>
        <a:lstStyle/>
        <a:p>
          <a:pPr rtl="1"/>
          <a:endParaRPr lang="he-IL" b="1">
            <a:latin typeface="Guttman Hatzvi" pitchFamily="2" charset="-79"/>
            <a:cs typeface="Guttman Hatzvi" pitchFamily="2" charset="-79"/>
          </a:endParaRPr>
        </a:p>
      </dgm:t>
    </dgm:pt>
    <dgm:pt modelId="{D44C67D8-5D61-4C55-8C4D-D3E5C2A9D306}" type="sibTrans" cxnId="{45D801C0-FB32-4A29-B66C-F68930F68AF9}">
      <dgm:prSet/>
      <dgm:spPr/>
      <dgm:t>
        <a:bodyPr/>
        <a:lstStyle/>
        <a:p>
          <a:pPr rtl="1"/>
          <a:endParaRPr lang="he-IL" b="1">
            <a:latin typeface="Guttman Hatzvi" pitchFamily="2" charset="-79"/>
            <a:cs typeface="Guttman Hatzvi" pitchFamily="2" charset="-79"/>
          </a:endParaRPr>
        </a:p>
      </dgm:t>
    </dgm:pt>
    <dgm:pt modelId="{6257A3F9-667E-4FC4-870F-E046377F5678}">
      <dgm:prSet custT="1"/>
      <dgm:spPr/>
      <dgm:t>
        <a:bodyPr/>
        <a:lstStyle/>
        <a:p>
          <a:pPr rtl="1"/>
          <a:r>
            <a:rPr lang="he-IL" sz="1600" b="1" dirty="0" smtClean="0">
              <a:latin typeface="Guttman Hatzvi" pitchFamily="2" charset="-79"/>
              <a:cs typeface="Guttman Hatzvi" pitchFamily="2" charset="-79"/>
            </a:rPr>
            <a:t>ממשק בין מערכת החינוך לפעילות תושבים</a:t>
          </a:r>
          <a:endParaRPr lang="he-IL" sz="1600" b="1" dirty="0">
            <a:latin typeface="Guttman Hatzvi" pitchFamily="2" charset="-79"/>
            <a:cs typeface="Guttman Hatzvi" pitchFamily="2" charset="-79"/>
          </a:endParaRPr>
        </a:p>
      </dgm:t>
    </dgm:pt>
    <dgm:pt modelId="{393D3B68-0C86-476E-BBE5-C04D045F8A8B}" type="parTrans" cxnId="{009320BC-7E73-4DD5-ADF9-35AB7BA615AA}">
      <dgm:prSet/>
      <dgm:spPr/>
      <dgm:t>
        <a:bodyPr/>
        <a:lstStyle/>
        <a:p>
          <a:pPr rtl="1"/>
          <a:endParaRPr lang="he-IL" b="1">
            <a:latin typeface="Guttman Hatzvi" pitchFamily="2" charset="-79"/>
            <a:cs typeface="Guttman Hatzvi" pitchFamily="2" charset="-79"/>
          </a:endParaRPr>
        </a:p>
      </dgm:t>
    </dgm:pt>
    <dgm:pt modelId="{148C6CF4-E018-4FF6-AC36-1FF454526C5F}" type="sibTrans" cxnId="{009320BC-7E73-4DD5-ADF9-35AB7BA615AA}">
      <dgm:prSet/>
      <dgm:spPr/>
      <dgm:t>
        <a:bodyPr/>
        <a:lstStyle/>
        <a:p>
          <a:pPr rtl="1"/>
          <a:endParaRPr lang="he-IL" b="1">
            <a:latin typeface="Guttman Hatzvi" pitchFamily="2" charset="-79"/>
            <a:cs typeface="Guttman Hatzvi" pitchFamily="2" charset="-79"/>
          </a:endParaRPr>
        </a:p>
      </dgm:t>
    </dgm:pt>
    <dgm:pt modelId="{1A1EA233-DD09-47D7-86BE-CD40AC40E5FE}">
      <dgm:prSet phldrT="[טקסט]" custT="1"/>
      <dgm:spPr/>
      <dgm:t>
        <a:bodyPr/>
        <a:lstStyle/>
        <a:p>
          <a:pPr rtl="1"/>
          <a:r>
            <a:rPr lang="he-IL" sz="1600" b="1" dirty="0" smtClean="0">
              <a:latin typeface="Guttman Hatzvi" pitchFamily="2" charset="-79"/>
              <a:cs typeface="Guttman Hatzvi" pitchFamily="2" charset="-79"/>
            </a:rPr>
            <a:t>שילוב בפרויקטים חינוכיים</a:t>
          </a:r>
          <a:r>
            <a:rPr lang="en-US" sz="1600" b="1" dirty="0" smtClean="0">
              <a:latin typeface="Guttman Hatzvi" pitchFamily="2" charset="-79"/>
              <a:cs typeface="Guttman Hatzvi" pitchFamily="2" charset="-79"/>
            </a:rPr>
            <a:t>, </a:t>
          </a:r>
          <a:r>
            <a:rPr lang="he-IL" sz="1600" b="1" dirty="0" err="1" smtClean="0">
              <a:latin typeface="Guttman Hatzvi" pitchFamily="2" charset="-79"/>
              <a:cs typeface="Guttman Hatzvi" pitchFamily="2" charset="-79"/>
            </a:rPr>
            <a:t>של"ח,עבודות</a:t>
          </a:r>
          <a:r>
            <a:rPr lang="he-IL" sz="1600" b="1" dirty="0" smtClean="0">
              <a:latin typeface="Guttman Hatzvi" pitchFamily="2" charset="-79"/>
              <a:cs typeface="Guttman Hatzvi" pitchFamily="2" charset="-79"/>
            </a:rPr>
            <a:t> חקר, מגמות איכות סביבה, חוות חקלאיות</a:t>
          </a:r>
          <a:endParaRPr lang="he-IL" sz="1600" b="1" dirty="0">
            <a:latin typeface="Guttman Hatzvi" pitchFamily="2" charset="-79"/>
            <a:cs typeface="Guttman Hatzvi" pitchFamily="2" charset="-79"/>
          </a:endParaRPr>
        </a:p>
      </dgm:t>
    </dgm:pt>
    <dgm:pt modelId="{8D82F0A8-5EE2-4610-B03A-DA26C5BAD98C}" type="parTrans" cxnId="{2D6FC83A-F7A0-4BDA-85C4-3E00B9B97B53}">
      <dgm:prSet/>
      <dgm:spPr/>
      <dgm:t>
        <a:bodyPr/>
        <a:lstStyle/>
        <a:p>
          <a:pPr rtl="1"/>
          <a:endParaRPr lang="he-IL" b="1">
            <a:latin typeface="Guttman Hatzvi" pitchFamily="2" charset="-79"/>
            <a:cs typeface="Guttman Hatzvi" pitchFamily="2" charset="-79"/>
          </a:endParaRPr>
        </a:p>
      </dgm:t>
    </dgm:pt>
    <dgm:pt modelId="{F9548A05-48A5-4A66-BBA1-D34B3E5B97CB}" type="sibTrans" cxnId="{2D6FC83A-F7A0-4BDA-85C4-3E00B9B97B53}">
      <dgm:prSet/>
      <dgm:spPr/>
      <dgm:t>
        <a:bodyPr/>
        <a:lstStyle/>
        <a:p>
          <a:pPr rtl="1"/>
          <a:endParaRPr lang="he-IL" b="1">
            <a:latin typeface="Guttman Hatzvi" pitchFamily="2" charset="-79"/>
            <a:cs typeface="Guttman Hatzvi" pitchFamily="2" charset="-79"/>
          </a:endParaRPr>
        </a:p>
      </dgm:t>
    </dgm:pt>
    <dgm:pt modelId="{31F5A531-122C-48DF-A94F-6C093BEF75B7}">
      <dgm:prSet phldrT="[טקסט]" custT="1"/>
      <dgm:spPr/>
      <dgm:t>
        <a:bodyPr/>
        <a:lstStyle/>
        <a:p>
          <a:pPr rtl="1"/>
          <a:r>
            <a:rPr lang="he-IL" sz="1800" b="1" dirty="0" smtClean="0">
              <a:latin typeface="Guttman Hatzvi" pitchFamily="2" charset="-79"/>
              <a:cs typeface="Guttman Hatzvi" pitchFamily="2" charset="-79"/>
            </a:rPr>
            <a:t>הסמכת בית ספר ירוק וירוק מתמיד</a:t>
          </a:r>
          <a:endParaRPr lang="he-IL" sz="1800" b="1" dirty="0">
            <a:latin typeface="Guttman Hatzvi" pitchFamily="2" charset="-79"/>
            <a:cs typeface="Guttman Hatzvi" pitchFamily="2" charset="-79"/>
          </a:endParaRPr>
        </a:p>
      </dgm:t>
    </dgm:pt>
    <dgm:pt modelId="{19426D65-D8DC-4987-B64A-C4F92A7C05B4}" type="parTrans" cxnId="{35A1963C-3998-4E6A-A89C-5C34B55E67C1}">
      <dgm:prSet/>
      <dgm:spPr/>
      <dgm:t>
        <a:bodyPr/>
        <a:lstStyle/>
        <a:p>
          <a:pPr rtl="1"/>
          <a:endParaRPr lang="he-IL" b="1">
            <a:latin typeface="Guttman Hatzvi" pitchFamily="2" charset="-79"/>
            <a:cs typeface="Guttman Hatzvi" pitchFamily="2" charset="-79"/>
          </a:endParaRPr>
        </a:p>
      </dgm:t>
    </dgm:pt>
    <dgm:pt modelId="{6DCADCB2-BC81-4E05-A53C-94327941FA77}" type="sibTrans" cxnId="{35A1963C-3998-4E6A-A89C-5C34B55E67C1}">
      <dgm:prSet/>
      <dgm:spPr/>
      <dgm:t>
        <a:bodyPr/>
        <a:lstStyle/>
        <a:p>
          <a:pPr rtl="1"/>
          <a:endParaRPr lang="he-IL" b="1">
            <a:latin typeface="Guttman Hatzvi" pitchFamily="2" charset="-79"/>
            <a:cs typeface="Guttman Hatzvi" pitchFamily="2" charset="-79"/>
          </a:endParaRPr>
        </a:p>
      </dgm:t>
    </dgm:pt>
    <dgm:pt modelId="{A1F09D22-956E-4DE2-BB5F-A9F5760D51DD}">
      <dgm:prSet phldrT="[טקסט]" custT="1"/>
      <dgm:spPr/>
      <dgm:t>
        <a:bodyPr/>
        <a:lstStyle/>
        <a:p>
          <a:pPr rtl="1"/>
          <a:r>
            <a:rPr lang="he-IL" sz="1800" b="1" dirty="0" smtClean="0">
              <a:latin typeface="Guttman Hatzvi" pitchFamily="2" charset="-79"/>
              <a:cs typeface="Guttman Hatzvi" pitchFamily="2" charset="-79"/>
            </a:rPr>
            <a:t>שילוב באירועים </a:t>
          </a:r>
          <a:endParaRPr lang="he-IL" sz="1800" b="1" dirty="0">
            <a:latin typeface="Guttman Hatzvi" pitchFamily="2" charset="-79"/>
            <a:cs typeface="Guttman Hatzvi" pitchFamily="2" charset="-79"/>
          </a:endParaRPr>
        </a:p>
      </dgm:t>
    </dgm:pt>
    <dgm:pt modelId="{12FB2025-74D0-45E1-BE6A-84E6BB6493BF}" type="parTrans" cxnId="{EE9DA875-4C45-46A3-BF66-BB99BFFE9388}">
      <dgm:prSet/>
      <dgm:spPr/>
      <dgm:t>
        <a:bodyPr/>
        <a:lstStyle/>
        <a:p>
          <a:pPr rtl="1"/>
          <a:endParaRPr lang="he-IL" b="1">
            <a:latin typeface="Guttman Hatzvi" pitchFamily="2" charset="-79"/>
            <a:cs typeface="Guttman Hatzvi" pitchFamily="2" charset="-79"/>
          </a:endParaRPr>
        </a:p>
      </dgm:t>
    </dgm:pt>
    <dgm:pt modelId="{CC544D9F-FF27-47AC-AB15-B14AD070EABA}" type="sibTrans" cxnId="{EE9DA875-4C45-46A3-BF66-BB99BFFE9388}">
      <dgm:prSet/>
      <dgm:spPr/>
      <dgm:t>
        <a:bodyPr/>
        <a:lstStyle/>
        <a:p>
          <a:pPr rtl="1"/>
          <a:endParaRPr lang="he-IL" b="1">
            <a:latin typeface="Guttman Hatzvi" pitchFamily="2" charset="-79"/>
            <a:cs typeface="Guttman Hatzvi" pitchFamily="2" charset="-79"/>
          </a:endParaRPr>
        </a:p>
      </dgm:t>
    </dgm:pt>
    <dgm:pt modelId="{360F11C1-8959-4555-AE23-62383DD754B1}">
      <dgm:prSet phldrT="[טקסט]"/>
      <dgm:spPr/>
      <dgm:t>
        <a:bodyPr/>
        <a:lstStyle/>
        <a:p>
          <a:pPr rtl="1"/>
          <a:r>
            <a:rPr lang="he-IL" b="1" dirty="0" smtClean="0">
              <a:latin typeface="Guttman Hatzvi" pitchFamily="2" charset="-79"/>
              <a:cs typeface="Guttman Hatzvi" pitchFamily="2" charset="-79"/>
            </a:rPr>
            <a:t>שילוב סקרי טבע </a:t>
          </a:r>
          <a:endParaRPr lang="he-IL" b="1" dirty="0">
            <a:latin typeface="Guttman Hatzvi" pitchFamily="2" charset="-79"/>
            <a:cs typeface="Guttman Hatzvi" pitchFamily="2" charset="-79"/>
          </a:endParaRPr>
        </a:p>
      </dgm:t>
    </dgm:pt>
    <dgm:pt modelId="{A42F7D18-5766-4F75-92F3-B87E79DF7783}" type="parTrans" cxnId="{4974D986-E7F7-4697-8626-2C747A0E1CBB}">
      <dgm:prSet/>
      <dgm:spPr/>
      <dgm:t>
        <a:bodyPr/>
        <a:lstStyle/>
        <a:p>
          <a:pPr rtl="1"/>
          <a:endParaRPr lang="he-IL" b="1">
            <a:latin typeface="Guttman Hatzvi" pitchFamily="2" charset="-79"/>
            <a:cs typeface="Guttman Hatzvi" pitchFamily="2" charset="-79"/>
          </a:endParaRPr>
        </a:p>
      </dgm:t>
    </dgm:pt>
    <dgm:pt modelId="{F22EE7C8-7537-40CA-B768-EB5365FA4A49}" type="sibTrans" cxnId="{4974D986-E7F7-4697-8626-2C747A0E1CBB}">
      <dgm:prSet/>
      <dgm:spPr/>
      <dgm:t>
        <a:bodyPr/>
        <a:lstStyle/>
        <a:p>
          <a:pPr rtl="1"/>
          <a:endParaRPr lang="he-IL" b="1">
            <a:latin typeface="Guttman Hatzvi" pitchFamily="2" charset="-79"/>
            <a:cs typeface="Guttman Hatzvi" pitchFamily="2" charset="-79"/>
          </a:endParaRPr>
        </a:p>
      </dgm:t>
    </dgm:pt>
    <dgm:pt modelId="{D4BC8BF9-8B53-4C8F-8C36-FDFF0EF5EC37}">
      <dgm:prSet custT="1"/>
      <dgm:spPr/>
      <dgm:t>
        <a:bodyPr/>
        <a:lstStyle/>
        <a:p>
          <a:pPr rtl="1"/>
          <a:r>
            <a:rPr lang="he-IL" sz="1600" b="1" dirty="0" smtClean="0">
              <a:latin typeface="Guttman Hatzvi" pitchFamily="2" charset="-79"/>
              <a:cs typeface="Guttman Hatzvi" pitchFamily="2" charset="-79"/>
            </a:rPr>
            <a:t>מפגשים בין מגזריים- האחר הוא אני</a:t>
          </a:r>
          <a:endParaRPr lang="he-IL" sz="1600" b="1" dirty="0">
            <a:latin typeface="Guttman Hatzvi" pitchFamily="2" charset="-79"/>
            <a:cs typeface="Guttman Hatzvi" pitchFamily="2" charset="-79"/>
          </a:endParaRPr>
        </a:p>
      </dgm:t>
    </dgm:pt>
    <dgm:pt modelId="{6F37EB15-D794-4FFE-8F87-35960347D6CD}" type="parTrans" cxnId="{648BC5C0-2FB9-4615-85B7-0BF445D1AED1}">
      <dgm:prSet/>
      <dgm:spPr/>
      <dgm:t>
        <a:bodyPr/>
        <a:lstStyle/>
        <a:p>
          <a:pPr rtl="1"/>
          <a:endParaRPr lang="he-IL"/>
        </a:p>
      </dgm:t>
    </dgm:pt>
    <dgm:pt modelId="{10E0F2AF-7DDD-4BB6-B35F-2BBA6263E13D}" type="sibTrans" cxnId="{648BC5C0-2FB9-4615-85B7-0BF445D1AED1}">
      <dgm:prSet/>
      <dgm:spPr/>
      <dgm:t>
        <a:bodyPr/>
        <a:lstStyle/>
        <a:p>
          <a:pPr rtl="1"/>
          <a:endParaRPr lang="he-IL"/>
        </a:p>
      </dgm:t>
    </dgm:pt>
    <dgm:pt modelId="{81DD31A8-13CF-42AD-8D68-EC216CE95E33}" type="pres">
      <dgm:prSet presAssocID="{858788AD-47BA-4D15-BB45-743DC76C4631}" presName="composite" presStyleCnt="0">
        <dgm:presLayoutVars>
          <dgm:chMax val="5"/>
          <dgm:dir/>
          <dgm:animLvl val="ctr"/>
          <dgm:resizeHandles val="exact"/>
        </dgm:presLayoutVars>
      </dgm:prSet>
      <dgm:spPr/>
      <dgm:t>
        <a:bodyPr/>
        <a:lstStyle/>
        <a:p>
          <a:pPr rtl="1"/>
          <a:endParaRPr lang="he-IL"/>
        </a:p>
      </dgm:t>
    </dgm:pt>
    <dgm:pt modelId="{C0F60C9F-EA2D-4D40-B40C-7A72D18286AA}" type="pres">
      <dgm:prSet presAssocID="{858788AD-47BA-4D15-BB45-743DC76C4631}" presName="cycle" presStyleCnt="0"/>
      <dgm:spPr/>
      <dgm:t>
        <a:bodyPr/>
        <a:lstStyle/>
        <a:p>
          <a:pPr rtl="1"/>
          <a:endParaRPr lang="he-IL"/>
        </a:p>
      </dgm:t>
    </dgm:pt>
    <dgm:pt modelId="{41261564-37D1-428A-860B-19032C85E019}" type="pres">
      <dgm:prSet presAssocID="{858788AD-47BA-4D15-BB45-743DC76C4631}" presName="centerShape" presStyleCnt="0"/>
      <dgm:spPr/>
      <dgm:t>
        <a:bodyPr/>
        <a:lstStyle/>
        <a:p>
          <a:pPr rtl="1"/>
          <a:endParaRPr lang="he-IL"/>
        </a:p>
      </dgm:t>
    </dgm:pt>
    <dgm:pt modelId="{6B58D378-AB03-454B-BE14-CDE1AEBC473C}" type="pres">
      <dgm:prSet presAssocID="{858788AD-47BA-4D15-BB45-743DC76C4631}" presName="connSite" presStyleLbl="node1" presStyleIdx="0" presStyleCnt="11"/>
      <dgm:spPr/>
      <dgm:t>
        <a:bodyPr/>
        <a:lstStyle/>
        <a:p>
          <a:pPr rtl="1"/>
          <a:endParaRPr lang="he-IL"/>
        </a:p>
      </dgm:t>
    </dgm:pt>
    <dgm:pt modelId="{255506D9-4819-4873-9983-C592EB0F062C}" type="pres">
      <dgm:prSet presAssocID="{858788AD-47BA-4D15-BB45-743DC76C4631}" presName="visible" presStyleLbl="node1" presStyleIdx="0" presStyleCnt="11" custScaleX="238635" custScaleY="211446" custLinFactNeighborX="-1818" custLinFactNeighborY="1385"/>
      <dgm:spPr>
        <a:blipFill>
          <a:blip xmlns:r="http://schemas.openxmlformats.org/officeDocument/2006/relationships" r:embed="rId1" cstate="screen">
            <a:extLst>
              <a:ext uri="{28A0092B-C50C-407E-A947-70E740481C1C}">
                <a14:useLocalDpi xmlns="" xmlns:a14="http://schemas.microsoft.com/office/drawing/2010/main"/>
              </a:ext>
            </a:extLst>
          </a:blip>
          <a:srcRect/>
          <a:stretch>
            <a:fillRect/>
          </a:stretch>
        </a:blipFill>
      </dgm:spPr>
      <dgm:t>
        <a:bodyPr/>
        <a:lstStyle/>
        <a:p>
          <a:pPr rtl="1"/>
          <a:endParaRPr lang="he-IL"/>
        </a:p>
      </dgm:t>
    </dgm:pt>
    <dgm:pt modelId="{DAD596CC-E49C-4621-B25D-EA1F42B2AB43}" type="pres">
      <dgm:prSet presAssocID="{52D47DAA-E1A8-48AE-8CCA-6B4EFF19673B}" presName="Name25" presStyleLbl="parChTrans1D1" presStyleIdx="0" presStyleCnt="10"/>
      <dgm:spPr/>
      <dgm:t>
        <a:bodyPr/>
        <a:lstStyle/>
        <a:p>
          <a:pPr rtl="1"/>
          <a:endParaRPr lang="he-IL"/>
        </a:p>
      </dgm:t>
    </dgm:pt>
    <dgm:pt modelId="{820A6D9F-DA50-4C10-93F9-B2AFE4B179B2}" type="pres">
      <dgm:prSet presAssocID="{DCD3771B-9F5B-4CA7-9724-05E1853C5E0F}" presName="node" presStyleCnt="0"/>
      <dgm:spPr/>
      <dgm:t>
        <a:bodyPr/>
        <a:lstStyle/>
        <a:p>
          <a:pPr rtl="1"/>
          <a:endParaRPr lang="he-IL"/>
        </a:p>
      </dgm:t>
    </dgm:pt>
    <dgm:pt modelId="{08A85473-FD66-4295-8C82-1BD883130568}" type="pres">
      <dgm:prSet presAssocID="{DCD3771B-9F5B-4CA7-9724-05E1853C5E0F}" presName="parentNode" presStyleLbl="node1" presStyleIdx="1" presStyleCnt="11" custScaleX="582752" custScaleY="353754" custLinFactX="-291925" custLinFactNeighborX="-300000" custLinFactNeighborY="80187">
        <dgm:presLayoutVars>
          <dgm:chMax val="1"/>
          <dgm:bulletEnabled val="1"/>
        </dgm:presLayoutVars>
      </dgm:prSet>
      <dgm:spPr/>
      <dgm:t>
        <a:bodyPr/>
        <a:lstStyle/>
        <a:p>
          <a:pPr rtl="1"/>
          <a:endParaRPr lang="he-IL"/>
        </a:p>
      </dgm:t>
    </dgm:pt>
    <dgm:pt modelId="{2FB42EAE-0908-4981-B057-5508655BA6FE}" type="pres">
      <dgm:prSet presAssocID="{DCD3771B-9F5B-4CA7-9724-05E1853C5E0F}" presName="childNode" presStyleLbl="revTx" presStyleIdx="0" presStyleCnt="1">
        <dgm:presLayoutVars>
          <dgm:bulletEnabled val="1"/>
        </dgm:presLayoutVars>
      </dgm:prSet>
      <dgm:spPr/>
      <dgm:t>
        <a:bodyPr/>
        <a:lstStyle/>
        <a:p>
          <a:pPr rtl="1"/>
          <a:endParaRPr lang="he-IL"/>
        </a:p>
      </dgm:t>
    </dgm:pt>
    <dgm:pt modelId="{96161830-66AF-4085-B813-ACEAD43441B9}" type="pres">
      <dgm:prSet presAssocID="{E5DB947C-AFE1-4BB2-903E-B589655916F3}" presName="Name25" presStyleLbl="parChTrans1D1" presStyleIdx="1" presStyleCnt="10"/>
      <dgm:spPr/>
      <dgm:t>
        <a:bodyPr/>
        <a:lstStyle/>
        <a:p>
          <a:pPr rtl="1"/>
          <a:endParaRPr lang="he-IL"/>
        </a:p>
      </dgm:t>
    </dgm:pt>
    <dgm:pt modelId="{C93B83FD-F28F-4DCE-AA07-95C28501EA2F}" type="pres">
      <dgm:prSet presAssocID="{6C0BDE9C-B370-44A6-86AD-C47C0FE13B00}" presName="node" presStyleCnt="0"/>
      <dgm:spPr/>
      <dgm:t>
        <a:bodyPr/>
        <a:lstStyle/>
        <a:p>
          <a:pPr rtl="1"/>
          <a:endParaRPr lang="he-IL"/>
        </a:p>
      </dgm:t>
    </dgm:pt>
    <dgm:pt modelId="{ED29F451-1637-4273-BA47-365F37AC6B50}" type="pres">
      <dgm:prSet presAssocID="{6C0BDE9C-B370-44A6-86AD-C47C0FE13B00}" presName="parentNode" presStyleLbl="node1" presStyleIdx="2" presStyleCnt="11" custScaleX="289577" custScaleY="222019" custLinFactX="-91746" custLinFactNeighborX="-100000" custLinFactNeighborY="-60877">
        <dgm:presLayoutVars>
          <dgm:chMax val="1"/>
          <dgm:bulletEnabled val="1"/>
        </dgm:presLayoutVars>
      </dgm:prSet>
      <dgm:spPr/>
      <dgm:t>
        <a:bodyPr/>
        <a:lstStyle/>
        <a:p>
          <a:pPr rtl="1"/>
          <a:endParaRPr lang="he-IL"/>
        </a:p>
      </dgm:t>
    </dgm:pt>
    <dgm:pt modelId="{90AA0C47-6FC7-49F5-9B08-B1AF5D8E1062}" type="pres">
      <dgm:prSet presAssocID="{6C0BDE9C-B370-44A6-86AD-C47C0FE13B00}" presName="childNode" presStyleLbl="revTx" presStyleIdx="0" presStyleCnt="1">
        <dgm:presLayoutVars>
          <dgm:bulletEnabled val="1"/>
        </dgm:presLayoutVars>
      </dgm:prSet>
      <dgm:spPr/>
      <dgm:t>
        <a:bodyPr/>
        <a:lstStyle/>
        <a:p>
          <a:pPr rtl="1"/>
          <a:endParaRPr lang="he-IL"/>
        </a:p>
      </dgm:t>
    </dgm:pt>
    <dgm:pt modelId="{36E105F7-8F1E-49C7-885D-E4F76B52F902}" type="pres">
      <dgm:prSet presAssocID="{393D3B68-0C86-476E-BBE5-C04D045F8A8B}" presName="Name25" presStyleLbl="parChTrans1D1" presStyleIdx="2" presStyleCnt="10"/>
      <dgm:spPr/>
      <dgm:t>
        <a:bodyPr/>
        <a:lstStyle/>
        <a:p>
          <a:pPr rtl="1"/>
          <a:endParaRPr lang="he-IL"/>
        </a:p>
      </dgm:t>
    </dgm:pt>
    <dgm:pt modelId="{1113C268-75E0-4506-9C58-3EE4D87E53F1}" type="pres">
      <dgm:prSet presAssocID="{6257A3F9-667E-4FC4-870F-E046377F5678}" presName="node" presStyleCnt="0"/>
      <dgm:spPr/>
      <dgm:t>
        <a:bodyPr/>
        <a:lstStyle/>
        <a:p>
          <a:pPr rtl="1"/>
          <a:endParaRPr lang="he-IL"/>
        </a:p>
      </dgm:t>
    </dgm:pt>
    <dgm:pt modelId="{6B84EB63-81C4-4FF6-928B-572F025026EF}" type="pres">
      <dgm:prSet presAssocID="{6257A3F9-667E-4FC4-870F-E046377F5678}" presName="parentNode" presStyleLbl="node1" presStyleIdx="3" presStyleCnt="11" custScaleX="570812" custScaleY="250515" custLinFactX="100000" custLinFactY="-80505" custLinFactNeighborX="120265" custLinFactNeighborY="-100000">
        <dgm:presLayoutVars>
          <dgm:chMax val="1"/>
          <dgm:bulletEnabled val="1"/>
        </dgm:presLayoutVars>
      </dgm:prSet>
      <dgm:spPr/>
      <dgm:t>
        <a:bodyPr/>
        <a:lstStyle/>
        <a:p>
          <a:pPr rtl="1"/>
          <a:endParaRPr lang="he-IL"/>
        </a:p>
      </dgm:t>
    </dgm:pt>
    <dgm:pt modelId="{55EB8D08-146E-4D4E-BF25-15312412070D}" type="pres">
      <dgm:prSet presAssocID="{6257A3F9-667E-4FC4-870F-E046377F5678}" presName="childNode" presStyleLbl="revTx" presStyleIdx="0" presStyleCnt="1">
        <dgm:presLayoutVars>
          <dgm:bulletEnabled val="1"/>
        </dgm:presLayoutVars>
      </dgm:prSet>
      <dgm:spPr/>
      <dgm:t>
        <a:bodyPr/>
        <a:lstStyle/>
        <a:p>
          <a:pPr rtl="1"/>
          <a:endParaRPr lang="he-IL"/>
        </a:p>
      </dgm:t>
    </dgm:pt>
    <dgm:pt modelId="{B7C262ED-3EB7-4294-8D34-003C5B8793D0}" type="pres">
      <dgm:prSet presAssocID="{6F37EB15-D794-4FFE-8F87-35960347D6CD}" presName="Name25" presStyleLbl="parChTrans1D1" presStyleIdx="3" presStyleCnt="10"/>
      <dgm:spPr/>
      <dgm:t>
        <a:bodyPr/>
        <a:lstStyle/>
        <a:p>
          <a:pPr rtl="1"/>
          <a:endParaRPr lang="he-IL"/>
        </a:p>
      </dgm:t>
    </dgm:pt>
    <dgm:pt modelId="{A2CB40A9-F4AE-437F-9006-A087CE8A18CA}" type="pres">
      <dgm:prSet presAssocID="{D4BC8BF9-8B53-4C8F-8C36-FDFF0EF5EC37}" presName="node" presStyleCnt="0"/>
      <dgm:spPr/>
    </dgm:pt>
    <dgm:pt modelId="{9D266F0E-5BB7-487D-98E5-34DFFCD94B48}" type="pres">
      <dgm:prSet presAssocID="{D4BC8BF9-8B53-4C8F-8C36-FDFF0EF5EC37}" presName="parentNode" presStyleLbl="node1" presStyleIdx="4" presStyleCnt="11" custScaleX="459968" custScaleY="250515" custLinFactX="282037" custLinFactY="-48518" custLinFactNeighborX="300000" custLinFactNeighborY="-100000">
        <dgm:presLayoutVars>
          <dgm:chMax val="1"/>
          <dgm:bulletEnabled val="1"/>
        </dgm:presLayoutVars>
      </dgm:prSet>
      <dgm:spPr/>
      <dgm:t>
        <a:bodyPr/>
        <a:lstStyle/>
        <a:p>
          <a:pPr rtl="1"/>
          <a:endParaRPr lang="he-IL"/>
        </a:p>
      </dgm:t>
    </dgm:pt>
    <dgm:pt modelId="{EF29E933-3B3F-49B0-B2ED-0E0EBEDED03E}" type="pres">
      <dgm:prSet presAssocID="{D4BC8BF9-8B53-4C8F-8C36-FDFF0EF5EC37}" presName="childNode" presStyleLbl="revTx" presStyleIdx="0" presStyleCnt="1">
        <dgm:presLayoutVars>
          <dgm:bulletEnabled val="1"/>
        </dgm:presLayoutVars>
      </dgm:prSet>
      <dgm:spPr/>
    </dgm:pt>
    <dgm:pt modelId="{65DEFA37-D7AB-4DEB-9D4B-D0FBA99E48CF}" type="pres">
      <dgm:prSet presAssocID="{25475A17-A9B5-4C32-83C2-511424A76CE8}" presName="Name25" presStyleLbl="parChTrans1D1" presStyleIdx="4" presStyleCnt="10"/>
      <dgm:spPr/>
      <dgm:t>
        <a:bodyPr/>
        <a:lstStyle/>
        <a:p>
          <a:pPr rtl="1"/>
          <a:endParaRPr lang="he-IL"/>
        </a:p>
      </dgm:t>
    </dgm:pt>
    <dgm:pt modelId="{A322D1CB-0BE5-40AF-8603-332CFD166968}" type="pres">
      <dgm:prSet presAssocID="{CFC27F7B-AA85-466B-845A-E076F3F05F89}" presName="node" presStyleCnt="0"/>
      <dgm:spPr/>
      <dgm:t>
        <a:bodyPr/>
        <a:lstStyle/>
        <a:p>
          <a:pPr rtl="1"/>
          <a:endParaRPr lang="he-IL"/>
        </a:p>
      </dgm:t>
    </dgm:pt>
    <dgm:pt modelId="{DE9525C1-FCA5-4586-BE91-17ED3A6BD165}" type="pres">
      <dgm:prSet presAssocID="{CFC27F7B-AA85-466B-845A-E076F3F05F89}" presName="parentNode" presStyleLbl="node1" presStyleIdx="5" presStyleCnt="11" custScaleX="417697" custScaleY="218955" custLinFactX="200000" custLinFactNeighborX="232082" custLinFactNeighborY="-40252">
        <dgm:presLayoutVars>
          <dgm:chMax val="1"/>
          <dgm:bulletEnabled val="1"/>
        </dgm:presLayoutVars>
      </dgm:prSet>
      <dgm:spPr/>
      <dgm:t>
        <a:bodyPr/>
        <a:lstStyle/>
        <a:p>
          <a:pPr rtl="1"/>
          <a:endParaRPr lang="he-IL"/>
        </a:p>
      </dgm:t>
    </dgm:pt>
    <dgm:pt modelId="{621BFCB6-DE3F-42A9-9B30-45F1A0768488}" type="pres">
      <dgm:prSet presAssocID="{CFC27F7B-AA85-466B-845A-E076F3F05F89}" presName="childNode" presStyleLbl="revTx" presStyleIdx="0" presStyleCnt="1">
        <dgm:presLayoutVars>
          <dgm:bulletEnabled val="1"/>
        </dgm:presLayoutVars>
      </dgm:prSet>
      <dgm:spPr/>
      <dgm:t>
        <a:bodyPr/>
        <a:lstStyle/>
        <a:p>
          <a:pPr rtl="1"/>
          <a:endParaRPr lang="he-IL"/>
        </a:p>
      </dgm:t>
    </dgm:pt>
    <dgm:pt modelId="{67D27C57-59DF-43B5-8D43-87F4CEAC6F81}" type="pres">
      <dgm:prSet presAssocID="{BB5BC77B-A308-4A84-B46B-2D7EE780A92F}" presName="Name25" presStyleLbl="parChTrans1D1" presStyleIdx="5" presStyleCnt="10"/>
      <dgm:spPr/>
      <dgm:t>
        <a:bodyPr/>
        <a:lstStyle/>
        <a:p>
          <a:pPr rtl="1"/>
          <a:endParaRPr lang="he-IL"/>
        </a:p>
      </dgm:t>
    </dgm:pt>
    <dgm:pt modelId="{49C5B58A-257F-45DD-8858-F40B3CB11746}" type="pres">
      <dgm:prSet presAssocID="{F16D40E9-3FB1-4507-B4F6-A04B1980896F}" presName="node" presStyleCnt="0"/>
      <dgm:spPr/>
      <dgm:t>
        <a:bodyPr/>
        <a:lstStyle/>
        <a:p>
          <a:pPr rtl="1"/>
          <a:endParaRPr lang="he-IL"/>
        </a:p>
      </dgm:t>
    </dgm:pt>
    <dgm:pt modelId="{76625C73-1975-4ECA-8C7B-C54A4781BEA4}" type="pres">
      <dgm:prSet presAssocID="{F16D40E9-3FB1-4507-B4F6-A04B1980896F}" presName="parentNode" presStyleLbl="node1" presStyleIdx="6" presStyleCnt="11" custScaleX="505176" custScaleY="265886" custLinFactX="3838" custLinFactNeighborX="100000" custLinFactNeighborY="24504">
        <dgm:presLayoutVars>
          <dgm:chMax val="1"/>
          <dgm:bulletEnabled val="1"/>
        </dgm:presLayoutVars>
      </dgm:prSet>
      <dgm:spPr/>
      <dgm:t>
        <a:bodyPr/>
        <a:lstStyle/>
        <a:p>
          <a:pPr rtl="1"/>
          <a:endParaRPr lang="he-IL"/>
        </a:p>
      </dgm:t>
    </dgm:pt>
    <dgm:pt modelId="{15DAC3F4-E730-4D84-8DB5-5BD9E8218F87}" type="pres">
      <dgm:prSet presAssocID="{F16D40E9-3FB1-4507-B4F6-A04B1980896F}" presName="childNode" presStyleLbl="revTx" presStyleIdx="0" presStyleCnt="1">
        <dgm:presLayoutVars>
          <dgm:bulletEnabled val="1"/>
        </dgm:presLayoutVars>
      </dgm:prSet>
      <dgm:spPr/>
      <dgm:t>
        <a:bodyPr/>
        <a:lstStyle/>
        <a:p>
          <a:pPr rtl="1"/>
          <a:endParaRPr lang="he-IL"/>
        </a:p>
      </dgm:t>
    </dgm:pt>
    <dgm:pt modelId="{206A0C54-AB87-4A10-BD90-8B8831830F81}" type="pres">
      <dgm:prSet presAssocID="{8D82F0A8-5EE2-4610-B03A-DA26C5BAD98C}" presName="Name25" presStyleLbl="parChTrans1D1" presStyleIdx="6" presStyleCnt="10"/>
      <dgm:spPr/>
      <dgm:t>
        <a:bodyPr/>
        <a:lstStyle/>
        <a:p>
          <a:pPr rtl="1"/>
          <a:endParaRPr lang="he-IL"/>
        </a:p>
      </dgm:t>
    </dgm:pt>
    <dgm:pt modelId="{C4C1D7CD-662F-4D04-9631-9FCEA26AFD8F}" type="pres">
      <dgm:prSet presAssocID="{1A1EA233-DD09-47D7-86BE-CD40AC40E5FE}" presName="node" presStyleCnt="0"/>
      <dgm:spPr/>
      <dgm:t>
        <a:bodyPr/>
        <a:lstStyle/>
        <a:p>
          <a:pPr rtl="1"/>
          <a:endParaRPr lang="he-IL"/>
        </a:p>
      </dgm:t>
    </dgm:pt>
    <dgm:pt modelId="{672FF2F4-D029-45FE-8DF0-DAD5B8D8A3BE}" type="pres">
      <dgm:prSet presAssocID="{1A1EA233-DD09-47D7-86BE-CD40AC40E5FE}" presName="parentNode" presStyleLbl="node1" presStyleIdx="7" presStyleCnt="11" custScaleX="749311" custScaleY="352236" custLinFactX="235045" custLinFactY="94974" custLinFactNeighborX="300000" custLinFactNeighborY="100000">
        <dgm:presLayoutVars>
          <dgm:chMax val="1"/>
          <dgm:bulletEnabled val="1"/>
        </dgm:presLayoutVars>
      </dgm:prSet>
      <dgm:spPr/>
      <dgm:t>
        <a:bodyPr/>
        <a:lstStyle/>
        <a:p>
          <a:pPr rtl="1"/>
          <a:endParaRPr lang="he-IL"/>
        </a:p>
      </dgm:t>
    </dgm:pt>
    <dgm:pt modelId="{DE5DA3BC-9AD2-4A95-8DB7-F6CEFA8C5CEB}" type="pres">
      <dgm:prSet presAssocID="{1A1EA233-DD09-47D7-86BE-CD40AC40E5FE}" presName="childNode" presStyleLbl="revTx" presStyleIdx="0" presStyleCnt="1">
        <dgm:presLayoutVars>
          <dgm:bulletEnabled val="1"/>
        </dgm:presLayoutVars>
      </dgm:prSet>
      <dgm:spPr/>
      <dgm:t>
        <a:bodyPr/>
        <a:lstStyle/>
        <a:p>
          <a:pPr rtl="1"/>
          <a:endParaRPr lang="he-IL"/>
        </a:p>
      </dgm:t>
    </dgm:pt>
    <dgm:pt modelId="{7BC00E29-B527-4395-8940-10057E9F323C}" type="pres">
      <dgm:prSet presAssocID="{19426D65-D8DC-4987-B64A-C4F92A7C05B4}" presName="Name25" presStyleLbl="parChTrans1D1" presStyleIdx="7" presStyleCnt="10"/>
      <dgm:spPr/>
      <dgm:t>
        <a:bodyPr/>
        <a:lstStyle/>
        <a:p>
          <a:pPr rtl="1"/>
          <a:endParaRPr lang="he-IL"/>
        </a:p>
      </dgm:t>
    </dgm:pt>
    <dgm:pt modelId="{14FD0F61-DE9A-43F8-849D-1EA75E81AA79}" type="pres">
      <dgm:prSet presAssocID="{31F5A531-122C-48DF-A94F-6C093BEF75B7}" presName="node" presStyleCnt="0"/>
      <dgm:spPr/>
      <dgm:t>
        <a:bodyPr/>
        <a:lstStyle/>
        <a:p>
          <a:pPr rtl="1"/>
          <a:endParaRPr lang="he-IL"/>
        </a:p>
      </dgm:t>
    </dgm:pt>
    <dgm:pt modelId="{544699B9-24BE-4E14-BDC5-8BBF2260496D}" type="pres">
      <dgm:prSet presAssocID="{31F5A531-122C-48DF-A94F-6C093BEF75B7}" presName="parentNode" presStyleLbl="node1" presStyleIdx="8" presStyleCnt="11" custScaleX="509162" custScaleY="293997" custLinFactNeighborX="-73220" custLinFactNeighborY="92655">
        <dgm:presLayoutVars>
          <dgm:chMax val="1"/>
          <dgm:bulletEnabled val="1"/>
        </dgm:presLayoutVars>
      </dgm:prSet>
      <dgm:spPr/>
      <dgm:t>
        <a:bodyPr/>
        <a:lstStyle/>
        <a:p>
          <a:pPr rtl="1"/>
          <a:endParaRPr lang="he-IL"/>
        </a:p>
      </dgm:t>
    </dgm:pt>
    <dgm:pt modelId="{20FC1C05-A946-413D-84CC-DF5CB0CB3A62}" type="pres">
      <dgm:prSet presAssocID="{31F5A531-122C-48DF-A94F-6C093BEF75B7}" presName="childNode" presStyleLbl="revTx" presStyleIdx="0" presStyleCnt="1">
        <dgm:presLayoutVars>
          <dgm:bulletEnabled val="1"/>
        </dgm:presLayoutVars>
      </dgm:prSet>
      <dgm:spPr/>
      <dgm:t>
        <a:bodyPr/>
        <a:lstStyle/>
        <a:p>
          <a:pPr rtl="1"/>
          <a:endParaRPr lang="he-IL"/>
        </a:p>
      </dgm:t>
    </dgm:pt>
    <dgm:pt modelId="{F2B0043C-6058-494E-8D2C-BD7FB8B2E304}" type="pres">
      <dgm:prSet presAssocID="{12FB2025-74D0-45E1-BE6A-84E6BB6493BF}" presName="Name25" presStyleLbl="parChTrans1D1" presStyleIdx="8" presStyleCnt="10"/>
      <dgm:spPr/>
      <dgm:t>
        <a:bodyPr/>
        <a:lstStyle/>
        <a:p>
          <a:pPr rtl="1"/>
          <a:endParaRPr lang="he-IL"/>
        </a:p>
      </dgm:t>
    </dgm:pt>
    <dgm:pt modelId="{D2CD36DB-E546-498A-84B3-5327B3F6C608}" type="pres">
      <dgm:prSet presAssocID="{A1F09D22-956E-4DE2-BB5F-A9F5760D51DD}" presName="node" presStyleCnt="0"/>
      <dgm:spPr/>
      <dgm:t>
        <a:bodyPr/>
        <a:lstStyle/>
        <a:p>
          <a:pPr rtl="1"/>
          <a:endParaRPr lang="he-IL"/>
        </a:p>
      </dgm:t>
    </dgm:pt>
    <dgm:pt modelId="{490EC8C6-EB03-4EE4-BCF8-290259AAA208}" type="pres">
      <dgm:prSet presAssocID="{A1F09D22-956E-4DE2-BB5F-A9F5760D51DD}" presName="parentNode" presStyleLbl="node1" presStyleIdx="9" presStyleCnt="11" custScaleX="355479" custScaleY="169401" custLinFactX="-200000" custLinFactNeighborX="-292795" custLinFactNeighborY="-43898">
        <dgm:presLayoutVars>
          <dgm:chMax val="1"/>
          <dgm:bulletEnabled val="1"/>
        </dgm:presLayoutVars>
      </dgm:prSet>
      <dgm:spPr/>
      <dgm:t>
        <a:bodyPr/>
        <a:lstStyle/>
        <a:p>
          <a:pPr rtl="1"/>
          <a:endParaRPr lang="he-IL"/>
        </a:p>
      </dgm:t>
    </dgm:pt>
    <dgm:pt modelId="{0976AFD7-7316-4476-BF5A-733DCDD37A50}" type="pres">
      <dgm:prSet presAssocID="{A1F09D22-956E-4DE2-BB5F-A9F5760D51DD}" presName="childNode" presStyleLbl="revTx" presStyleIdx="0" presStyleCnt="1">
        <dgm:presLayoutVars>
          <dgm:bulletEnabled val="1"/>
        </dgm:presLayoutVars>
      </dgm:prSet>
      <dgm:spPr/>
      <dgm:t>
        <a:bodyPr/>
        <a:lstStyle/>
        <a:p>
          <a:pPr rtl="1"/>
          <a:endParaRPr lang="he-IL"/>
        </a:p>
      </dgm:t>
    </dgm:pt>
    <dgm:pt modelId="{196DF17D-1808-4A9F-A0C9-5889A9F79373}" type="pres">
      <dgm:prSet presAssocID="{A42F7D18-5766-4F75-92F3-B87E79DF7783}" presName="Name25" presStyleLbl="parChTrans1D1" presStyleIdx="9" presStyleCnt="10"/>
      <dgm:spPr/>
      <dgm:t>
        <a:bodyPr/>
        <a:lstStyle/>
        <a:p>
          <a:pPr rtl="1"/>
          <a:endParaRPr lang="he-IL"/>
        </a:p>
      </dgm:t>
    </dgm:pt>
    <dgm:pt modelId="{23BF8166-4770-43D4-BCCF-4FE5581329B5}" type="pres">
      <dgm:prSet presAssocID="{360F11C1-8959-4555-AE23-62383DD754B1}" presName="node" presStyleCnt="0"/>
      <dgm:spPr/>
      <dgm:t>
        <a:bodyPr/>
        <a:lstStyle/>
        <a:p>
          <a:pPr rtl="1"/>
          <a:endParaRPr lang="he-IL"/>
        </a:p>
      </dgm:t>
    </dgm:pt>
    <dgm:pt modelId="{1A8AF958-09F5-49E3-943B-DCB42B3A85BE}" type="pres">
      <dgm:prSet presAssocID="{360F11C1-8959-4555-AE23-62383DD754B1}" presName="parentNode" presStyleLbl="node1" presStyleIdx="10" presStyleCnt="11" custScaleX="281492" custScaleY="169401" custLinFactX="-400000" custLinFactY="-400000" custLinFactNeighborX="-421582" custLinFactNeighborY="-411594">
        <dgm:presLayoutVars>
          <dgm:chMax val="1"/>
          <dgm:bulletEnabled val="1"/>
        </dgm:presLayoutVars>
      </dgm:prSet>
      <dgm:spPr/>
      <dgm:t>
        <a:bodyPr/>
        <a:lstStyle/>
        <a:p>
          <a:pPr rtl="1"/>
          <a:endParaRPr lang="he-IL"/>
        </a:p>
      </dgm:t>
    </dgm:pt>
    <dgm:pt modelId="{180F5307-9A44-4164-87E6-23E03E029DF9}" type="pres">
      <dgm:prSet presAssocID="{360F11C1-8959-4555-AE23-62383DD754B1}" presName="childNode" presStyleLbl="revTx" presStyleIdx="0" presStyleCnt="1">
        <dgm:presLayoutVars>
          <dgm:bulletEnabled val="1"/>
        </dgm:presLayoutVars>
      </dgm:prSet>
      <dgm:spPr/>
      <dgm:t>
        <a:bodyPr/>
        <a:lstStyle/>
        <a:p>
          <a:pPr rtl="1"/>
          <a:endParaRPr lang="he-IL"/>
        </a:p>
      </dgm:t>
    </dgm:pt>
  </dgm:ptLst>
  <dgm:cxnLst>
    <dgm:cxn modelId="{89D33AAA-567B-49DC-AD63-4F6FA5B6F839}" type="presOf" srcId="{8D82F0A8-5EE2-4610-B03A-DA26C5BAD98C}" destId="{206A0C54-AB87-4A10-BD90-8B8831830F81}" srcOrd="0" destOrd="0" presId="urn:microsoft.com/office/officeart/2005/8/layout/radial2"/>
    <dgm:cxn modelId="{4974D986-E7F7-4697-8626-2C747A0E1CBB}" srcId="{858788AD-47BA-4D15-BB45-743DC76C4631}" destId="{360F11C1-8959-4555-AE23-62383DD754B1}" srcOrd="9" destOrd="0" parTransId="{A42F7D18-5766-4F75-92F3-B87E79DF7783}" sibTransId="{F22EE7C8-7537-40CA-B768-EB5365FA4A49}"/>
    <dgm:cxn modelId="{EA06841E-DE79-4A12-A974-493FE580C708}" type="presOf" srcId="{CFC27F7B-AA85-466B-845A-E076F3F05F89}" destId="{DE9525C1-FCA5-4586-BE91-17ED3A6BD165}" srcOrd="0" destOrd="0" presId="urn:microsoft.com/office/officeart/2005/8/layout/radial2"/>
    <dgm:cxn modelId="{2D6FC83A-F7A0-4BDA-85C4-3E00B9B97B53}" srcId="{858788AD-47BA-4D15-BB45-743DC76C4631}" destId="{1A1EA233-DD09-47D7-86BE-CD40AC40E5FE}" srcOrd="6" destOrd="0" parTransId="{8D82F0A8-5EE2-4610-B03A-DA26C5BAD98C}" sibTransId="{F9548A05-48A5-4A66-BBA1-D34B3E5B97CB}"/>
    <dgm:cxn modelId="{631513F8-F3E0-4C5B-BDEF-A6699CC481AF}" type="presOf" srcId="{BB5BC77B-A308-4A84-B46B-2D7EE780A92F}" destId="{67D27C57-59DF-43B5-8D43-87F4CEAC6F81}" srcOrd="0" destOrd="0" presId="urn:microsoft.com/office/officeart/2005/8/layout/radial2"/>
    <dgm:cxn modelId="{EE9DA875-4C45-46A3-BF66-BB99BFFE9388}" srcId="{858788AD-47BA-4D15-BB45-743DC76C4631}" destId="{A1F09D22-956E-4DE2-BB5F-A9F5760D51DD}" srcOrd="8" destOrd="0" parTransId="{12FB2025-74D0-45E1-BE6A-84E6BB6493BF}" sibTransId="{CC544D9F-FF27-47AC-AB15-B14AD070EABA}"/>
    <dgm:cxn modelId="{35A1963C-3998-4E6A-A89C-5C34B55E67C1}" srcId="{858788AD-47BA-4D15-BB45-743DC76C4631}" destId="{31F5A531-122C-48DF-A94F-6C093BEF75B7}" srcOrd="7" destOrd="0" parTransId="{19426D65-D8DC-4987-B64A-C4F92A7C05B4}" sibTransId="{6DCADCB2-BC81-4E05-A53C-94327941FA77}"/>
    <dgm:cxn modelId="{F66F808A-DFC1-4369-B740-6A4B9451CBDE}" type="presOf" srcId="{31F5A531-122C-48DF-A94F-6C093BEF75B7}" destId="{544699B9-24BE-4E14-BDC5-8BBF2260496D}" srcOrd="0" destOrd="0" presId="urn:microsoft.com/office/officeart/2005/8/layout/radial2"/>
    <dgm:cxn modelId="{73B972DB-1CDA-4D37-BE11-FCBA56E26E89}" srcId="{858788AD-47BA-4D15-BB45-743DC76C4631}" destId="{6C0BDE9C-B370-44A6-86AD-C47C0FE13B00}" srcOrd="1" destOrd="0" parTransId="{E5DB947C-AFE1-4BB2-903E-B589655916F3}" sibTransId="{5F4820FA-8264-4A11-8D4C-379CBFFB3A1A}"/>
    <dgm:cxn modelId="{B701AB4D-AF42-4571-885F-C305FAE2366C}" type="presOf" srcId="{25475A17-A9B5-4C32-83C2-511424A76CE8}" destId="{65DEFA37-D7AB-4DEB-9D4B-D0FBA99E48CF}" srcOrd="0" destOrd="0" presId="urn:microsoft.com/office/officeart/2005/8/layout/radial2"/>
    <dgm:cxn modelId="{648BC5C0-2FB9-4615-85B7-0BF445D1AED1}" srcId="{858788AD-47BA-4D15-BB45-743DC76C4631}" destId="{D4BC8BF9-8B53-4C8F-8C36-FDFF0EF5EC37}" srcOrd="3" destOrd="0" parTransId="{6F37EB15-D794-4FFE-8F87-35960347D6CD}" sibTransId="{10E0F2AF-7DDD-4BB6-B35F-2BBA6263E13D}"/>
    <dgm:cxn modelId="{87115C1F-8E15-4A12-901F-F8C82660C6DC}" type="presOf" srcId="{EF0D3D30-43F4-40F0-9BED-1B250FD267D7}" destId="{55EB8D08-146E-4D4E-BF25-15312412070D}" srcOrd="0" destOrd="0" presId="urn:microsoft.com/office/officeart/2005/8/layout/radial2"/>
    <dgm:cxn modelId="{4CC0D50C-BF2F-41BB-AC92-2F90E97D673E}" type="presOf" srcId="{D4BC8BF9-8B53-4C8F-8C36-FDFF0EF5EC37}" destId="{9D266F0E-5BB7-487D-98E5-34DFFCD94B48}" srcOrd="0" destOrd="0" presId="urn:microsoft.com/office/officeart/2005/8/layout/radial2"/>
    <dgm:cxn modelId="{4206CA9E-872C-4299-88B5-2F22DCB7565C}" type="presOf" srcId="{393D3B68-0C86-476E-BBE5-C04D045F8A8B}" destId="{36E105F7-8F1E-49C7-885D-E4F76B52F902}" srcOrd="0" destOrd="0" presId="urn:microsoft.com/office/officeart/2005/8/layout/radial2"/>
    <dgm:cxn modelId="{E3CF376E-6B97-4D41-B140-FEA806627F97}" type="presOf" srcId="{A42F7D18-5766-4F75-92F3-B87E79DF7783}" destId="{196DF17D-1808-4A9F-A0C9-5889A9F79373}" srcOrd="0" destOrd="0" presId="urn:microsoft.com/office/officeart/2005/8/layout/radial2"/>
    <dgm:cxn modelId="{E472BE57-9E51-46F6-9756-A988CB678FC1}" type="presOf" srcId="{360F11C1-8959-4555-AE23-62383DD754B1}" destId="{1A8AF958-09F5-49E3-943B-DCB42B3A85BE}" srcOrd="0" destOrd="0" presId="urn:microsoft.com/office/officeart/2005/8/layout/radial2"/>
    <dgm:cxn modelId="{FBB758BF-43D1-4CFA-AE65-908D83E6FB39}" type="presOf" srcId="{6C0BDE9C-B370-44A6-86AD-C47C0FE13B00}" destId="{ED29F451-1637-4273-BA47-365F37AC6B50}" srcOrd="0" destOrd="0" presId="urn:microsoft.com/office/officeart/2005/8/layout/radial2"/>
    <dgm:cxn modelId="{D8263C2E-D457-4F2B-B876-612421D36EB9}" type="presOf" srcId="{12FB2025-74D0-45E1-BE6A-84E6BB6493BF}" destId="{F2B0043C-6058-494E-8D2C-BD7FB8B2E304}" srcOrd="0" destOrd="0" presId="urn:microsoft.com/office/officeart/2005/8/layout/radial2"/>
    <dgm:cxn modelId="{7263296A-DE14-4324-B5EC-D83F6021535E}" type="presOf" srcId="{E5DB947C-AFE1-4BB2-903E-B589655916F3}" destId="{96161830-66AF-4085-B813-ACEAD43441B9}" srcOrd="0" destOrd="0" presId="urn:microsoft.com/office/officeart/2005/8/layout/radial2"/>
    <dgm:cxn modelId="{C7B70D66-9E30-47F1-8E6E-DD32B33BD3C8}" type="presOf" srcId="{52D47DAA-E1A8-48AE-8CCA-6B4EFF19673B}" destId="{DAD596CC-E49C-4621-B25D-EA1F42B2AB43}" srcOrd="0" destOrd="0" presId="urn:microsoft.com/office/officeart/2005/8/layout/radial2"/>
    <dgm:cxn modelId="{45D801C0-FB32-4A29-B66C-F68930F68AF9}" srcId="{858788AD-47BA-4D15-BB45-743DC76C4631}" destId="{CFC27F7B-AA85-466B-845A-E076F3F05F89}" srcOrd="4" destOrd="0" parTransId="{25475A17-A9B5-4C32-83C2-511424A76CE8}" sibTransId="{D44C67D8-5D61-4C55-8C4D-D3E5C2A9D306}"/>
    <dgm:cxn modelId="{F0581A83-BA81-42E5-988D-1DCD4A37CB9E}" type="presOf" srcId="{6F37EB15-D794-4FFE-8F87-35960347D6CD}" destId="{B7C262ED-3EB7-4294-8D34-003C5B8793D0}" srcOrd="0" destOrd="0" presId="urn:microsoft.com/office/officeart/2005/8/layout/radial2"/>
    <dgm:cxn modelId="{C54101AB-7240-43BF-82AF-0715DD9048F2}" type="presOf" srcId="{19426D65-D8DC-4987-B64A-C4F92A7C05B4}" destId="{7BC00E29-B527-4395-8940-10057E9F323C}" srcOrd="0" destOrd="0" presId="urn:microsoft.com/office/officeart/2005/8/layout/radial2"/>
    <dgm:cxn modelId="{36C00FF7-DF06-4FA9-A53A-929A854A6DB5}" type="presOf" srcId="{A1F09D22-956E-4DE2-BB5F-A9F5760D51DD}" destId="{490EC8C6-EB03-4EE4-BCF8-290259AAA208}" srcOrd="0" destOrd="0" presId="urn:microsoft.com/office/officeart/2005/8/layout/radial2"/>
    <dgm:cxn modelId="{E8B1B570-CAF4-4101-BFC9-294738F995A2}" srcId="{858788AD-47BA-4D15-BB45-743DC76C4631}" destId="{F16D40E9-3FB1-4507-B4F6-A04B1980896F}" srcOrd="5" destOrd="0" parTransId="{BB5BC77B-A308-4A84-B46B-2D7EE780A92F}" sibTransId="{9316D45A-1F66-4BE1-9545-EA83ED773C0A}"/>
    <dgm:cxn modelId="{D98CFD2C-B6E0-42C3-9078-3D6A558EA703}" srcId="{6257A3F9-667E-4FC4-870F-E046377F5678}" destId="{EF0D3D30-43F4-40F0-9BED-1B250FD267D7}" srcOrd="0" destOrd="0" parTransId="{C1BD9A0B-5253-4D88-9362-052452F0C6CC}" sibTransId="{D98B8F19-AA10-4EEC-A1F9-324BAB2F671F}"/>
    <dgm:cxn modelId="{7E75D563-1165-41E2-8F42-2FA9742D5347}" type="presOf" srcId="{858788AD-47BA-4D15-BB45-743DC76C4631}" destId="{81DD31A8-13CF-42AD-8D68-EC216CE95E33}" srcOrd="0" destOrd="0" presId="urn:microsoft.com/office/officeart/2005/8/layout/radial2"/>
    <dgm:cxn modelId="{009320BC-7E73-4DD5-ADF9-35AB7BA615AA}" srcId="{858788AD-47BA-4D15-BB45-743DC76C4631}" destId="{6257A3F9-667E-4FC4-870F-E046377F5678}" srcOrd="2" destOrd="0" parTransId="{393D3B68-0C86-476E-BBE5-C04D045F8A8B}" sibTransId="{148C6CF4-E018-4FF6-AC36-1FF454526C5F}"/>
    <dgm:cxn modelId="{92C9920C-84A1-498C-BE63-60F3AE89D0E7}" type="presOf" srcId="{6257A3F9-667E-4FC4-870F-E046377F5678}" destId="{6B84EB63-81C4-4FF6-928B-572F025026EF}" srcOrd="0" destOrd="0" presId="urn:microsoft.com/office/officeart/2005/8/layout/radial2"/>
    <dgm:cxn modelId="{4AD1B612-7E06-4692-9E21-1EF22A76FE36}" srcId="{858788AD-47BA-4D15-BB45-743DC76C4631}" destId="{DCD3771B-9F5B-4CA7-9724-05E1853C5E0F}" srcOrd="0" destOrd="0" parTransId="{52D47DAA-E1A8-48AE-8CCA-6B4EFF19673B}" sibTransId="{C56BF343-6C85-4D0A-8F70-13B7D3E3007D}"/>
    <dgm:cxn modelId="{E256CFB0-E536-4C11-83DD-4E01FF1D600F}" type="presOf" srcId="{DCD3771B-9F5B-4CA7-9724-05E1853C5E0F}" destId="{08A85473-FD66-4295-8C82-1BD883130568}" srcOrd="0" destOrd="0" presId="urn:microsoft.com/office/officeart/2005/8/layout/radial2"/>
    <dgm:cxn modelId="{7380BC5F-9D38-48FE-BAB2-A83AF712CAA5}" type="presOf" srcId="{F16D40E9-3FB1-4507-B4F6-A04B1980896F}" destId="{76625C73-1975-4ECA-8C7B-C54A4781BEA4}" srcOrd="0" destOrd="0" presId="urn:microsoft.com/office/officeart/2005/8/layout/radial2"/>
    <dgm:cxn modelId="{38975EB5-CF9D-49B3-B221-8159F1AB02C1}" type="presOf" srcId="{1A1EA233-DD09-47D7-86BE-CD40AC40E5FE}" destId="{672FF2F4-D029-45FE-8DF0-DAD5B8D8A3BE}" srcOrd="0" destOrd="0" presId="urn:microsoft.com/office/officeart/2005/8/layout/radial2"/>
    <dgm:cxn modelId="{4F95B98E-A64E-4380-906C-A4803DC49A89}" type="presParOf" srcId="{81DD31A8-13CF-42AD-8D68-EC216CE95E33}" destId="{C0F60C9F-EA2D-4D40-B40C-7A72D18286AA}" srcOrd="0" destOrd="0" presId="urn:microsoft.com/office/officeart/2005/8/layout/radial2"/>
    <dgm:cxn modelId="{2107D8DA-D203-4187-97CE-EF21DEA5B358}" type="presParOf" srcId="{C0F60C9F-EA2D-4D40-B40C-7A72D18286AA}" destId="{41261564-37D1-428A-860B-19032C85E019}" srcOrd="0" destOrd="0" presId="urn:microsoft.com/office/officeart/2005/8/layout/radial2"/>
    <dgm:cxn modelId="{CA8DB61C-78A7-4AA8-BCBF-3F0F9341A8F5}" type="presParOf" srcId="{41261564-37D1-428A-860B-19032C85E019}" destId="{6B58D378-AB03-454B-BE14-CDE1AEBC473C}" srcOrd="0" destOrd="0" presId="urn:microsoft.com/office/officeart/2005/8/layout/radial2"/>
    <dgm:cxn modelId="{BD75B283-1E82-4E48-8BD4-96964C4B0CD4}" type="presParOf" srcId="{41261564-37D1-428A-860B-19032C85E019}" destId="{255506D9-4819-4873-9983-C592EB0F062C}" srcOrd="1" destOrd="0" presId="urn:microsoft.com/office/officeart/2005/8/layout/radial2"/>
    <dgm:cxn modelId="{664576F8-8145-4951-9DFC-1B74645BD29F}" type="presParOf" srcId="{C0F60C9F-EA2D-4D40-B40C-7A72D18286AA}" destId="{DAD596CC-E49C-4621-B25D-EA1F42B2AB43}" srcOrd="1" destOrd="0" presId="urn:microsoft.com/office/officeart/2005/8/layout/radial2"/>
    <dgm:cxn modelId="{B32EEB59-FFBE-4EDF-904A-F8A5CD1884F3}" type="presParOf" srcId="{C0F60C9F-EA2D-4D40-B40C-7A72D18286AA}" destId="{820A6D9F-DA50-4C10-93F9-B2AFE4B179B2}" srcOrd="2" destOrd="0" presId="urn:microsoft.com/office/officeart/2005/8/layout/radial2"/>
    <dgm:cxn modelId="{A24C3F43-D5BE-468D-907B-76AAE9E0D783}" type="presParOf" srcId="{820A6D9F-DA50-4C10-93F9-B2AFE4B179B2}" destId="{08A85473-FD66-4295-8C82-1BD883130568}" srcOrd="0" destOrd="0" presId="urn:microsoft.com/office/officeart/2005/8/layout/radial2"/>
    <dgm:cxn modelId="{4016492B-2136-495B-BFAC-24A7EC070628}" type="presParOf" srcId="{820A6D9F-DA50-4C10-93F9-B2AFE4B179B2}" destId="{2FB42EAE-0908-4981-B057-5508655BA6FE}" srcOrd="1" destOrd="0" presId="urn:microsoft.com/office/officeart/2005/8/layout/radial2"/>
    <dgm:cxn modelId="{8F04F450-2E83-4134-9156-BE5E9839EB20}" type="presParOf" srcId="{C0F60C9F-EA2D-4D40-B40C-7A72D18286AA}" destId="{96161830-66AF-4085-B813-ACEAD43441B9}" srcOrd="3" destOrd="0" presId="urn:microsoft.com/office/officeart/2005/8/layout/radial2"/>
    <dgm:cxn modelId="{CECDF95B-499A-4676-B9AB-D1D97234D0C9}" type="presParOf" srcId="{C0F60C9F-EA2D-4D40-B40C-7A72D18286AA}" destId="{C93B83FD-F28F-4DCE-AA07-95C28501EA2F}" srcOrd="4" destOrd="0" presId="urn:microsoft.com/office/officeart/2005/8/layout/radial2"/>
    <dgm:cxn modelId="{D160699A-B56C-4A47-A6F6-EF257EBE0FA9}" type="presParOf" srcId="{C93B83FD-F28F-4DCE-AA07-95C28501EA2F}" destId="{ED29F451-1637-4273-BA47-365F37AC6B50}" srcOrd="0" destOrd="0" presId="urn:microsoft.com/office/officeart/2005/8/layout/radial2"/>
    <dgm:cxn modelId="{649B9254-7149-487F-A38D-152EA6A62613}" type="presParOf" srcId="{C93B83FD-F28F-4DCE-AA07-95C28501EA2F}" destId="{90AA0C47-6FC7-49F5-9B08-B1AF5D8E1062}" srcOrd="1" destOrd="0" presId="urn:microsoft.com/office/officeart/2005/8/layout/radial2"/>
    <dgm:cxn modelId="{7283EEBC-7641-4D80-84D3-A6D01DB9F38D}" type="presParOf" srcId="{C0F60C9F-EA2D-4D40-B40C-7A72D18286AA}" destId="{36E105F7-8F1E-49C7-885D-E4F76B52F902}" srcOrd="5" destOrd="0" presId="urn:microsoft.com/office/officeart/2005/8/layout/radial2"/>
    <dgm:cxn modelId="{84D24744-0989-4AA0-B903-AE383DEB1AD2}" type="presParOf" srcId="{C0F60C9F-EA2D-4D40-B40C-7A72D18286AA}" destId="{1113C268-75E0-4506-9C58-3EE4D87E53F1}" srcOrd="6" destOrd="0" presId="urn:microsoft.com/office/officeart/2005/8/layout/radial2"/>
    <dgm:cxn modelId="{283FDA70-AFF2-4600-B9AA-2B9B021D3AB9}" type="presParOf" srcId="{1113C268-75E0-4506-9C58-3EE4D87E53F1}" destId="{6B84EB63-81C4-4FF6-928B-572F025026EF}" srcOrd="0" destOrd="0" presId="urn:microsoft.com/office/officeart/2005/8/layout/radial2"/>
    <dgm:cxn modelId="{2112894B-3DC5-4885-ADD0-98F836330709}" type="presParOf" srcId="{1113C268-75E0-4506-9C58-3EE4D87E53F1}" destId="{55EB8D08-146E-4D4E-BF25-15312412070D}" srcOrd="1" destOrd="0" presId="urn:microsoft.com/office/officeart/2005/8/layout/radial2"/>
    <dgm:cxn modelId="{3E04169C-D6DF-46D6-9A96-C7A2C1DBE98C}" type="presParOf" srcId="{C0F60C9F-EA2D-4D40-B40C-7A72D18286AA}" destId="{B7C262ED-3EB7-4294-8D34-003C5B8793D0}" srcOrd="7" destOrd="0" presId="urn:microsoft.com/office/officeart/2005/8/layout/radial2"/>
    <dgm:cxn modelId="{5C7C9CE5-1134-40D2-B387-4B39A536737C}" type="presParOf" srcId="{C0F60C9F-EA2D-4D40-B40C-7A72D18286AA}" destId="{A2CB40A9-F4AE-437F-9006-A087CE8A18CA}" srcOrd="8" destOrd="0" presId="urn:microsoft.com/office/officeart/2005/8/layout/radial2"/>
    <dgm:cxn modelId="{36A60182-5E84-4387-BBF0-D575CD21906E}" type="presParOf" srcId="{A2CB40A9-F4AE-437F-9006-A087CE8A18CA}" destId="{9D266F0E-5BB7-487D-98E5-34DFFCD94B48}" srcOrd="0" destOrd="0" presId="urn:microsoft.com/office/officeart/2005/8/layout/radial2"/>
    <dgm:cxn modelId="{162AB91A-9C5E-4B66-970A-FB9170EC9EE7}" type="presParOf" srcId="{A2CB40A9-F4AE-437F-9006-A087CE8A18CA}" destId="{EF29E933-3B3F-49B0-B2ED-0E0EBEDED03E}" srcOrd="1" destOrd="0" presId="urn:microsoft.com/office/officeart/2005/8/layout/radial2"/>
    <dgm:cxn modelId="{92E8D5FD-1B07-4C47-8C86-5C3B7F763B33}" type="presParOf" srcId="{C0F60C9F-EA2D-4D40-B40C-7A72D18286AA}" destId="{65DEFA37-D7AB-4DEB-9D4B-D0FBA99E48CF}" srcOrd="9" destOrd="0" presId="urn:microsoft.com/office/officeart/2005/8/layout/radial2"/>
    <dgm:cxn modelId="{E3349F11-9F8E-4E24-94AC-C81EF0108043}" type="presParOf" srcId="{C0F60C9F-EA2D-4D40-B40C-7A72D18286AA}" destId="{A322D1CB-0BE5-40AF-8603-332CFD166968}" srcOrd="10" destOrd="0" presId="urn:microsoft.com/office/officeart/2005/8/layout/radial2"/>
    <dgm:cxn modelId="{E29F0094-03A8-4906-B377-5E0216373E16}" type="presParOf" srcId="{A322D1CB-0BE5-40AF-8603-332CFD166968}" destId="{DE9525C1-FCA5-4586-BE91-17ED3A6BD165}" srcOrd="0" destOrd="0" presId="urn:microsoft.com/office/officeart/2005/8/layout/radial2"/>
    <dgm:cxn modelId="{A0128822-4A66-4A08-991E-3090D08F331D}" type="presParOf" srcId="{A322D1CB-0BE5-40AF-8603-332CFD166968}" destId="{621BFCB6-DE3F-42A9-9B30-45F1A0768488}" srcOrd="1" destOrd="0" presId="urn:microsoft.com/office/officeart/2005/8/layout/radial2"/>
    <dgm:cxn modelId="{61F0B18B-0576-4046-92D1-65DFEA1DC286}" type="presParOf" srcId="{C0F60C9F-EA2D-4D40-B40C-7A72D18286AA}" destId="{67D27C57-59DF-43B5-8D43-87F4CEAC6F81}" srcOrd="11" destOrd="0" presId="urn:microsoft.com/office/officeart/2005/8/layout/radial2"/>
    <dgm:cxn modelId="{9EA6B87D-8D66-4137-A466-05226C030CF5}" type="presParOf" srcId="{C0F60C9F-EA2D-4D40-B40C-7A72D18286AA}" destId="{49C5B58A-257F-45DD-8858-F40B3CB11746}" srcOrd="12" destOrd="0" presId="urn:microsoft.com/office/officeart/2005/8/layout/radial2"/>
    <dgm:cxn modelId="{F7CADC92-A185-44B5-9389-474BB7A3E3DA}" type="presParOf" srcId="{49C5B58A-257F-45DD-8858-F40B3CB11746}" destId="{76625C73-1975-4ECA-8C7B-C54A4781BEA4}" srcOrd="0" destOrd="0" presId="urn:microsoft.com/office/officeart/2005/8/layout/radial2"/>
    <dgm:cxn modelId="{8B117E40-848B-414C-898A-83124D689BB1}" type="presParOf" srcId="{49C5B58A-257F-45DD-8858-F40B3CB11746}" destId="{15DAC3F4-E730-4D84-8DB5-5BD9E8218F87}" srcOrd="1" destOrd="0" presId="urn:microsoft.com/office/officeart/2005/8/layout/radial2"/>
    <dgm:cxn modelId="{170FC16F-37C7-42D1-91D6-48A40AE6E961}" type="presParOf" srcId="{C0F60C9F-EA2D-4D40-B40C-7A72D18286AA}" destId="{206A0C54-AB87-4A10-BD90-8B8831830F81}" srcOrd="13" destOrd="0" presId="urn:microsoft.com/office/officeart/2005/8/layout/radial2"/>
    <dgm:cxn modelId="{AB3D258B-5161-47B8-9ED9-EDCF2B11B469}" type="presParOf" srcId="{C0F60C9F-EA2D-4D40-B40C-7A72D18286AA}" destId="{C4C1D7CD-662F-4D04-9631-9FCEA26AFD8F}" srcOrd="14" destOrd="0" presId="urn:microsoft.com/office/officeart/2005/8/layout/radial2"/>
    <dgm:cxn modelId="{CC42DBCF-9ECC-44F9-82F9-18F62A1188DA}" type="presParOf" srcId="{C4C1D7CD-662F-4D04-9631-9FCEA26AFD8F}" destId="{672FF2F4-D029-45FE-8DF0-DAD5B8D8A3BE}" srcOrd="0" destOrd="0" presId="urn:microsoft.com/office/officeart/2005/8/layout/radial2"/>
    <dgm:cxn modelId="{8CDC32D2-E586-4C2B-84F7-0AAC634B4CB2}" type="presParOf" srcId="{C4C1D7CD-662F-4D04-9631-9FCEA26AFD8F}" destId="{DE5DA3BC-9AD2-4A95-8DB7-F6CEFA8C5CEB}" srcOrd="1" destOrd="0" presId="urn:microsoft.com/office/officeart/2005/8/layout/radial2"/>
    <dgm:cxn modelId="{91A56E7B-782E-433A-8A51-57A85D060C43}" type="presParOf" srcId="{C0F60C9F-EA2D-4D40-B40C-7A72D18286AA}" destId="{7BC00E29-B527-4395-8940-10057E9F323C}" srcOrd="15" destOrd="0" presId="urn:microsoft.com/office/officeart/2005/8/layout/radial2"/>
    <dgm:cxn modelId="{E85754A3-8876-470A-A589-0B72E1101DD6}" type="presParOf" srcId="{C0F60C9F-EA2D-4D40-B40C-7A72D18286AA}" destId="{14FD0F61-DE9A-43F8-849D-1EA75E81AA79}" srcOrd="16" destOrd="0" presId="urn:microsoft.com/office/officeart/2005/8/layout/radial2"/>
    <dgm:cxn modelId="{9B3E3C24-43AF-43A8-97C7-4AE05E6B0888}" type="presParOf" srcId="{14FD0F61-DE9A-43F8-849D-1EA75E81AA79}" destId="{544699B9-24BE-4E14-BDC5-8BBF2260496D}" srcOrd="0" destOrd="0" presId="urn:microsoft.com/office/officeart/2005/8/layout/radial2"/>
    <dgm:cxn modelId="{4059E165-4794-4821-9E26-674A8BD832C0}" type="presParOf" srcId="{14FD0F61-DE9A-43F8-849D-1EA75E81AA79}" destId="{20FC1C05-A946-413D-84CC-DF5CB0CB3A62}" srcOrd="1" destOrd="0" presId="urn:microsoft.com/office/officeart/2005/8/layout/radial2"/>
    <dgm:cxn modelId="{149C7708-555D-4183-B683-F6129B8EB4AC}" type="presParOf" srcId="{C0F60C9F-EA2D-4D40-B40C-7A72D18286AA}" destId="{F2B0043C-6058-494E-8D2C-BD7FB8B2E304}" srcOrd="17" destOrd="0" presId="urn:microsoft.com/office/officeart/2005/8/layout/radial2"/>
    <dgm:cxn modelId="{6413BA63-CAB5-48AC-B002-A86A8F118F72}" type="presParOf" srcId="{C0F60C9F-EA2D-4D40-B40C-7A72D18286AA}" destId="{D2CD36DB-E546-498A-84B3-5327B3F6C608}" srcOrd="18" destOrd="0" presId="urn:microsoft.com/office/officeart/2005/8/layout/radial2"/>
    <dgm:cxn modelId="{751BDBE4-BA1F-42C3-8D35-0A9A0DB6010A}" type="presParOf" srcId="{D2CD36DB-E546-498A-84B3-5327B3F6C608}" destId="{490EC8C6-EB03-4EE4-BCF8-290259AAA208}" srcOrd="0" destOrd="0" presId="urn:microsoft.com/office/officeart/2005/8/layout/radial2"/>
    <dgm:cxn modelId="{35D8DEF3-3413-4C0B-B1F1-5C863A15CA42}" type="presParOf" srcId="{D2CD36DB-E546-498A-84B3-5327B3F6C608}" destId="{0976AFD7-7316-4476-BF5A-733DCDD37A50}" srcOrd="1" destOrd="0" presId="urn:microsoft.com/office/officeart/2005/8/layout/radial2"/>
    <dgm:cxn modelId="{344E6A24-E3BF-4704-B4E4-2238EC56B58A}" type="presParOf" srcId="{C0F60C9F-EA2D-4D40-B40C-7A72D18286AA}" destId="{196DF17D-1808-4A9F-A0C9-5889A9F79373}" srcOrd="19" destOrd="0" presId="urn:microsoft.com/office/officeart/2005/8/layout/radial2"/>
    <dgm:cxn modelId="{3866081F-1486-47A5-A38A-93E5DCF2C5F1}" type="presParOf" srcId="{C0F60C9F-EA2D-4D40-B40C-7A72D18286AA}" destId="{23BF8166-4770-43D4-BCCF-4FE5581329B5}" srcOrd="20" destOrd="0" presId="urn:microsoft.com/office/officeart/2005/8/layout/radial2"/>
    <dgm:cxn modelId="{670FB8E2-B06F-48BF-9B83-A4A0B54DBD60}" type="presParOf" srcId="{23BF8166-4770-43D4-BCCF-4FE5581329B5}" destId="{1A8AF958-09F5-49E3-943B-DCB42B3A85BE}" srcOrd="0" destOrd="0" presId="urn:microsoft.com/office/officeart/2005/8/layout/radial2"/>
    <dgm:cxn modelId="{D236B510-CB24-48F9-A2CC-E6A0CD6D14C5}" type="presParOf" srcId="{23BF8166-4770-43D4-BCCF-4FE5581329B5}" destId="{180F5307-9A44-4164-87E6-23E03E029DF9}" srcOrd="1" destOrd="0" presId="urn:microsoft.com/office/officeart/2005/8/layout/radial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2F6EC-D8E8-4BB9-96A0-644EC3B4EB26}">
      <dsp:nvSpPr>
        <dsp:cNvPr id="0" name=""/>
        <dsp:cNvSpPr/>
      </dsp:nvSpPr>
      <dsp:spPr>
        <a:xfrm>
          <a:off x="0" y="0"/>
          <a:ext cx="5472608" cy="82724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latin typeface="Guttman Hatzvi" pitchFamily="2" charset="-79"/>
              <a:cs typeface="Guttman Hatzvi" pitchFamily="2" charset="-79"/>
            </a:rPr>
            <a:t>חוויה רגשית חיובית בסביבה</a:t>
          </a:r>
          <a:endParaRPr lang="he-IL" sz="2000" b="1" kern="1200" dirty="0">
            <a:solidFill>
              <a:schemeClr val="tx1"/>
            </a:solidFill>
            <a:latin typeface="Guttman Hatzvi" pitchFamily="2" charset="-79"/>
            <a:cs typeface="Guttman Hatzvi" pitchFamily="2" charset="-79"/>
          </a:endParaRPr>
        </a:p>
      </dsp:txBody>
      <dsp:txXfrm>
        <a:off x="24229" y="24229"/>
        <a:ext cx="4510047" cy="778784"/>
      </dsp:txXfrm>
    </dsp:sp>
    <dsp:sp modelId="{BAC121B6-DBA2-4A6C-B4D9-E61A0A7EB69C}">
      <dsp:nvSpPr>
        <dsp:cNvPr id="0" name=""/>
        <dsp:cNvSpPr/>
      </dsp:nvSpPr>
      <dsp:spPr>
        <a:xfrm>
          <a:off x="458330" y="977649"/>
          <a:ext cx="5472608" cy="827242"/>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latin typeface="Guttman Hatzvi" pitchFamily="2" charset="-79"/>
              <a:cs typeface="Guttman Hatzvi" pitchFamily="2" charset="-79"/>
            </a:rPr>
            <a:t>עמדות חיוביות כלפי הסביבה</a:t>
          </a:r>
          <a:endParaRPr lang="he-IL" sz="2000" b="1" kern="1200" dirty="0">
            <a:solidFill>
              <a:schemeClr val="tx1"/>
            </a:solidFill>
            <a:latin typeface="Guttman Hatzvi" pitchFamily="2" charset="-79"/>
            <a:cs typeface="Guttman Hatzvi" pitchFamily="2" charset="-79"/>
          </a:endParaRPr>
        </a:p>
      </dsp:txBody>
      <dsp:txXfrm>
        <a:off x="482559" y="1001878"/>
        <a:ext cx="4428111" cy="778784"/>
      </dsp:txXfrm>
    </dsp:sp>
    <dsp:sp modelId="{F7CD01C2-1742-4ADD-B5FE-8A6BB33476BA}">
      <dsp:nvSpPr>
        <dsp:cNvPr id="0" name=""/>
        <dsp:cNvSpPr/>
      </dsp:nvSpPr>
      <dsp:spPr>
        <a:xfrm>
          <a:off x="938579" y="1955299"/>
          <a:ext cx="5415090" cy="827242"/>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latin typeface="Guttman Hatzvi" pitchFamily="2" charset="-79"/>
              <a:cs typeface="Guttman Hatzvi" pitchFamily="2" charset="-79"/>
            </a:rPr>
            <a:t>ידע ,מוטיבציה ונכונות לשמירה על הסביבה</a:t>
          </a:r>
          <a:endParaRPr lang="he-IL" sz="2000" b="1" kern="1200" dirty="0">
            <a:solidFill>
              <a:schemeClr val="tx1"/>
            </a:solidFill>
            <a:latin typeface="Guttman Hatzvi" pitchFamily="2" charset="-79"/>
            <a:cs typeface="Guttman Hatzvi" pitchFamily="2" charset="-79"/>
          </a:endParaRPr>
        </a:p>
      </dsp:txBody>
      <dsp:txXfrm>
        <a:off x="962808" y="1979528"/>
        <a:ext cx="4387831" cy="778784"/>
      </dsp:txXfrm>
    </dsp:sp>
    <dsp:sp modelId="{99CD0161-48E2-43C3-A49F-0A249F3C5084}">
      <dsp:nvSpPr>
        <dsp:cNvPr id="0" name=""/>
        <dsp:cNvSpPr/>
      </dsp:nvSpPr>
      <dsp:spPr>
        <a:xfrm>
          <a:off x="1368151" y="2932949"/>
          <a:ext cx="5472608" cy="82724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tx1"/>
              </a:solidFill>
              <a:latin typeface="Guttman Hatzvi" pitchFamily="2" charset="-79"/>
              <a:cs typeface="Guttman Hatzvi" pitchFamily="2" charset="-79"/>
            </a:rPr>
            <a:t>לחולל שינוי חיובי למען האדם והסביבה</a:t>
          </a:r>
          <a:endParaRPr lang="he-IL" sz="2000" b="1" kern="1200" dirty="0">
            <a:solidFill>
              <a:schemeClr val="tx1"/>
            </a:solidFill>
            <a:latin typeface="Guttman Hatzvi" pitchFamily="2" charset="-79"/>
            <a:cs typeface="Guttman Hatzvi" pitchFamily="2" charset="-79"/>
          </a:endParaRPr>
        </a:p>
      </dsp:txBody>
      <dsp:txXfrm>
        <a:off x="1392380" y="2957178"/>
        <a:ext cx="4428111" cy="778784"/>
      </dsp:txXfrm>
    </dsp:sp>
    <dsp:sp modelId="{9ACB9AD0-B778-46CA-A041-E0A3269506A3}">
      <dsp:nvSpPr>
        <dsp:cNvPr id="0" name=""/>
        <dsp:cNvSpPr/>
      </dsp:nvSpPr>
      <dsp:spPr>
        <a:xfrm>
          <a:off x="4934900" y="633592"/>
          <a:ext cx="537707" cy="537707"/>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a:latin typeface="Guttman Hatzvi" pitchFamily="2" charset="-79"/>
            <a:cs typeface="Guttman Hatzvi" pitchFamily="2" charset="-79"/>
          </a:endParaRPr>
        </a:p>
      </dsp:txBody>
      <dsp:txXfrm>
        <a:off x="5055884" y="633592"/>
        <a:ext cx="295739" cy="404625"/>
      </dsp:txXfrm>
    </dsp:sp>
    <dsp:sp modelId="{4A5BB355-E1E2-470B-BC44-3B094503C347}">
      <dsp:nvSpPr>
        <dsp:cNvPr id="0" name=""/>
        <dsp:cNvSpPr/>
      </dsp:nvSpPr>
      <dsp:spPr>
        <a:xfrm>
          <a:off x="5393231" y="1611242"/>
          <a:ext cx="537707" cy="537707"/>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a:latin typeface="Guttman Hatzvi" pitchFamily="2" charset="-79"/>
            <a:cs typeface="Guttman Hatzvi" pitchFamily="2" charset="-79"/>
          </a:endParaRPr>
        </a:p>
      </dsp:txBody>
      <dsp:txXfrm>
        <a:off x="5514215" y="1611242"/>
        <a:ext cx="295739" cy="404625"/>
      </dsp:txXfrm>
    </dsp:sp>
    <dsp:sp modelId="{C9C7E5C5-04E5-4A66-BA9A-8D58E8049086}">
      <dsp:nvSpPr>
        <dsp:cNvPr id="0" name=""/>
        <dsp:cNvSpPr/>
      </dsp:nvSpPr>
      <dsp:spPr>
        <a:xfrm>
          <a:off x="5844721" y="2588892"/>
          <a:ext cx="537707" cy="537707"/>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endParaRPr lang="he-IL" sz="2200" kern="1200">
            <a:latin typeface="Guttman Hatzvi" pitchFamily="2" charset="-79"/>
            <a:cs typeface="Guttman Hatzvi" pitchFamily="2" charset="-79"/>
          </a:endParaRPr>
        </a:p>
      </dsp:txBody>
      <dsp:txXfrm>
        <a:off x="5965705" y="2588892"/>
        <a:ext cx="295739" cy="40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8AEC-5039-4FB7-B0A9-F86D565B34AD}">
      <dsp:nvSpPr>
        <dsp:cNvPr id="0" name=""/>
        <dsp:cNvSpPr/>
      </dsp:nvSpPr>
      <dsp:spPr>
        <a:xfrm>
          <a:off x="0" y="2361"/>
          <a:ext cx="7756532" cy="7939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Guttman Hatzvi" pitchFamily="2" charset="-79"/>
              <a:cs typeface="Guttman Hatzvi" pitchFamily="2" charset="-79"/>
            </a:rPr>
            <a:t>הקניית ידע מבוא – המגוון הביולוגי, דילמות שימור מול פיתוח, אקולוגיה וסביבה</a:t>
          </a:r>
          <a:endParaRPr lang="he-IL" sz="2400" kern="1200" dirty="0">
            <a:latin typeface="Guttman Hatzvi" pitchFamily="2" charset="-79"/>
            <a:cs typeface="Guttman Hatzvi" pitchFamily="2" charset="-79"/>
          </a:endParaRPr>
        </a:p>
      </dsp:txBody>
      <dsp:txXfrm>
        <a:off x="38758" y="41119"/>
        <a:ext cx="7679016" cy="716438"/>
      </dsp:txXfrm>
    </dsp:sp>
    <dsp:sp modelId="{AC7DACB9-E4FC-4142-B3C5-705C5A549AD0}">
      <dsp:nvSpPr>
        <dsp:cNvPr id="0" name=""/>
        <dsp:cNvSpPr/>
      </dsp:nvSpPr>
      <dsp:spPr>
        <a:xfrm>
          <a:off x="0" y="807678"/>
          <a:ext cx="7756532" cy="7939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Guttman Hatzvi" pitchFamily="2" charset="-79"/>
              <a:cs typeface="Guttman Hatzvi" pitchFamily="2" charset="-79"/>
            </a:rPr>
            <a:t>פעילויות חקר/סקר – מעבדות שדה מעשיות במודל זיהוי-צילום-הגדרה</a:t>
          </a:r>
          <a:endParaRPr lang="he-IL" sz="2400" kern="1200" dirty="0">
            <a:latin typeface="Guttman Hatzvi" pitchFamily="2" charset="-79"/>
            <a:cs typeface="Guttman Hatzvi" pitchFamily="2" charset="-79"/>
          </a:endParaRPr>
        </a:p>
      </dsp:txBody>
      <dsp:txXfrm>
        <a:off x="38758" y="846436"/>
        <a:ext cx="7679016" cy="716438"/>
      </dsp:txXfrm>
    </dsp:sp>
    <dsp:sp modelId="{7E06C867-358E-4EAB-8562-7378F7C38EAA}">
      <dsp:nvSpPr>
        <dsp:cNvPr id="0" name=""/>
        <dsp:cNvSpPr/>
      </dsp:nvSpPr>
      <dsp:spPr>
        <a:xfrm>
          <a:off x="0" y="1612996"/>
          <a:ext cx="7756532" cy="79395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Guttman Hatzvi" pitchFamily="2" charset="-79"/>
              <a:cs typeface="Guttman Hatzvi" pitchFamily="2" charset="-79"/>
            </a:rPr>
            <a:t>תרומה לתוצר משותף- מאגר מגוון מינים מצולם</a:t>
          </a:r>
          <a:endParaRPr lang="he-IL" sz="2400" kern="1200" dirty="0">
            <a:latin typeface="Guttman Hatzvi" pitchFamily="2" charset="-79"/>
            <a:cs typeface="Guttman Hatzvi" pitchFamily="2" charset="-79"/>
          </a:endParaRPr>
        </a:p>
      </dsp:txBody>
      <dsp:txXfrm>
        <a:off x="38758" y="1651754"/>
        <a:ext cx="7679016" cy="716438"/>
      </dsp:txXfrm>
    </dsp:sp>
    <dsp:sp modelId="{361ADF74-4B89-48B1-B6F5-355A7DFAF181}">
      <dsp:nvSpPr>
        <dsp:cNvPr id="0" name=""/>
        <dsp:cNvSpPr/>
      </dsp:nvSpPr>
      <dsp:spPr>
        <a:xfrm>
          <a:off x="0" y="2418313"/>
          <a:ext cx="7756532" cy="7939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Guttman Hatzvi" pitchFamily="2" charset="-79"/>
              <a:cs typeface="Guttman Hatzvi" pitchFamily="2" charset="-79"/>
            </a:rPr>
            <a:t>בחירת נושא ייחודי – העמקת ידע</a:t>
          </a:r>
          <a:endParaRPr lang="he-IL" sz="2400" kern="1200" dirty="0">
            <a:latin typeface="Guttman Hatzvi" pitchFamily="2" charset="-79"/>
            <a:cs typeface="Guttman Hatzvi" pitchFamily="2" charset="-79"/>
          </a:endParaRPr>
        </a:p>
      </dsp:txBody>
      <dsp:txXfrm>
        <a:off x="38758" y="2457071"/>
        <a:ext cx="7679016" cy="716438"/>
      </dsp:txXfrm>
    </dsp:sp>
    <dsp:sp modelId="{3BDBB063-80D9-402A-9DD3-C9DABB887CDD}">
      <dsp:nvSpPr>
        <dsp:cNvPr id="0" name=""/>
        <dsp:cNvSpPr/>
      </dsp:nvSpPr>
      <dsp:spPr>
        <a:xfrm>
          <a:off x="0" y="3223630"/>
          <a:ext cx="7756532" cy="79395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Guttman Hatzvi" pitchFamily="2" charset="-79"/>
              <a:cs typeface="Guttman Hatzvi" pitchFamily="2" charset="-79"/>
            </a:rPr>
            <a:t>עבודה על פרויקט – בתוך בית הספר ועד יציאה לקהילה</a:t>
          </a:r>
          <a:endParaRPr lang="he-IL" sz="2400" kern="1200" dirty="0">
            <a:latin typeface="Guttman Hatzvi" pitchFamily="2" charset="-79"/>
            <a:cs typeface="Guttman Hatzvi" pitchFamily="2" charset="-79"/>
          </a:endParaRPr>
        </a:p>
      </dsp:txBody>
      <dsp:txXfrm>
        <a:off x="38758" y="3262388"/>
        <a:ext cx="7679016" cy="716438"/>
      </dsp:txXfrm>
    </dsp:sp>
    <dsp:sp modelId="{015F4655-A27B-49E4-BC2A-28150943474F}">
      <dsp:nvSpPr>
        <dsp:cNvPr id="0" name=""/>
        <dsp:cNvSpPr/>
      </dsp:nvSpPr>
      <dsp:spPr>
        <a:xfrm>
          <a:off x="0" y="4028947"/>
          <a:ext cx="7756532" cy="79395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smtClean="0">
              <a:latin typeface="Guttman Hatzvi" pitchFamily="2" charset="-79"/>
              <a:cs typeface="Guttman Hatzvi" pitchFamily="2" charset="-79"/>
            </a:rPr>
            <a:t>השתתפות והצגה ביום שיא עירוני וכנס מסכם</a:t>
          </a:r>
          <a:endParaRPr lang="he-IL" sz="2400" kern="1200" dirty="0">
            <a:latin typeface="Guttman Hatzvi" pitchFamily="2" charset="-79"/>
            <a:cs typeface="Guttman Hatzvi" pitchFamily="2" charset="-79"/>
          </a:endParaRPr>
        </a:p>
      </dsp:txBody>
      <dsp:txXfrm>
        <a:off x="38758" y="4067705"/>
        <a:ext cx="7679016" cy="716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7721A-123A-45B7-84B6-5945B9F581E5}">
      <dsp:nvSpPr>
        <dsp:cNvPr id="0" name=""/>
        <dsp:cNvSpPr/>
      </dsp:nvSpPr>
      <dsp:spPr>
        <a:xfrm>
          <a:off x="360018" y="0"/>
          <a:ext cx="7195192" cy="55446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תכנית רב שנתית</a:t>
          </a:r>
          <a:endParaRPr lang="he-IL" sz="1800" b="1" kern="1200" dirty="0">
            <a:latin typeface="Guttman Hatzvi" pitchFamily="2" charset="-79"/>
            <a:cs typeface="Guttman Hatzvi" pitchFamily="2" charset="-79"/>
          </a:endParaRPr>
        </a:p>
      </dsp:txBody>
      <dsp:txXfrm>
        <a:off x="2608516" y="277230"/>
        <a:ext cx="2698197" cy="554461"/>
      </dsp:txXfrm>
    </dsp:sp>
    <dsp:sp modelId="{CD6F1CC9-A56B-4BD0-BA67-09BD157B691E}">
      <dsp:nvSpPr>
        <dsp:cNvPr id="0" name=""/>
        <dsp:cNvSpPr/>
      </dsp:nvSpPr>
      <dsp:spPr>
        <a:xfrm>
          <a:off x="792098" y="33888"/>
          <a:ext cx="6359760" cy="4712923"/>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800" b="1" kern="1200" dirty="0" smtClean="0">
            <a:latin typeface="Guttman Hatzvi" pitchFamily="2" charset="-79"/>
            <a:cs typeface="Guttman Hatzvi" pitchFamily="2" charset="-79"/>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he-IL" sz="1800" b="1" kern="1200" dirty="0" smtClean="0">
              <a:latin typeface="Guttman Hatzvi" pitchFamily="2" charset="-79"/>
              <a:cs typeface="Guttman Hatzvi" pitchFamily="2" charset="-79"/>
            </a:rPr>
            <a:t>חיבור תכניות נוספות ומעורבות עירונית</a:t>
          </a:r>
        </a:p>
        <a:p>
          <a:pPr lvl="0" algn="ctr" defTabSz="533400" rtl="1">
            <a:lnSpc>
              <a:spcPct val="90000"/>
            </a:lnSpc>
            <a:spcBef>
              <a:spcPct val="0"/>
            </a:spcBef>
            <a:spcAft>
              <a:spcPct val="35000"/>
            </a:spcAft>
          </a:pPr>
          <a:endParaRPr lang="he-IL" sz="1800" b="1" kern="1200" dirty="0">
            <a:latin typeface="Guttman Hatzvi" pitchFamily="2" charset="-79"/>
            <a:cs typeface="Guttman Hatzvi" pitchFamily="2" charset="-79"/>
          </a:endParaRPr>
        </a:p>
      </dsp:txBody>
      <dsp:txXfrm>
        <a:off x="2600655" y="304881"/>
        <a:ext cx="2742646" cy="541986"/>
      </dsp:txXfrm>
    </dsp:sp>
    <dsp:sp modelId="{8BF0FA84-C1A6-467E-94A4-22600917DCD7}">
      <dsp:nvSpPr>
        <dsp:cNvPr id="0" name=""/>
        <dsp:cNvSpPr/>
      </dsp:nvSpPr>
      <dsp:spPr>
        <a:xfrm>
          <a:off x="1080136" y="5"/>
          <a:ext cx="5614589" cy="3881231"/>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יציאה לקהילה</a:t>
          </a:r>
          <a:endParaRPr lang="he-IL" sz="1800" b="1" kern="1200" dirty="0">
            <a:latin typeface="Guttman Hatzvi" pitchFamily="2" charset="-79"/>
            <a:cs typeface="Guttman Hatzvi" pitchFamily="2" charset="-79"/>
          </a:endParaRPr>
        </a:p>
      </dsp:txBody>
      <dsp:txXfrm>
        <a:off x="2434656" y="267810"/>
        <a:ext cx="2905549" cy="535609"/>
      </dsp:txXfrm>
    </dsp:sp>
    <dsp:sp modelId="{913CEC86-065D-40AB-8C7B-F284D2E90E96}">
      <dsp:nvSpPr>
        <dsp:cNvPr id="0" name=""/>
        <dsp:cNvSpPr/>
      </dsp:nvSpPr>
      <dsp:spPr>
        <a:xfrm>
          <a:off x="1602716" y="5"/>
          <a:ext cx="4517952" cy="3049538"/>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latin typeface="Guttman Hatzvi" pitchFamily="2" charset="-79"/>
            <a:cs typeface="Guttman Hatzvi" pitchFamily="2" charset="-79"/>
          </a:endParaRPr>
        </a:p>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פרויקט בית ספרי</a:t>
          </a:r>
          <a:endParaRPr lang="he-IL" sz="1800" b="1" kern="1200" dirty="0">
            <a:latin typeface="Guttman Hatzvi" pitchFamily="2" charset="-79"/>
            <a:cs typeface="Guttman Hatzvi" pitchFamily="2" charset="-79"/>
          </a:endParaRPr>
        </a:p>
      </dsp:txBody>
      <dsp:txXfrm>
        <a:off x="2641846" y="274464"/>
        <a:ext cx="2439694" cy="548916"/>
      </dsp:txXfrm>
    </dsp:sp>
    <dsp:sp modelId="{28EADB2F-8DF6-434D-B2D7-E2A81510C354}">
      <dsp:nvSpPr>
        <dsp:cNvPr id="0" name=""/>
        <dsp:cNvSpPr/>
      </dsp:nvSpPr>
      <dsp:spPr>
        <a:xfrm>
          <a:off x="2376257" y="0"/>
          <a:ext cx="3230160" cy="2217846"/>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endParaRPr lang="he-IL" sz="1800" b="1" kern="1200" dirty="0" smtClean="0">
            <a:solidFill>
              <a:schemeClr val="bg1"/>
            </a:solidFill>
            <a:latin typeface="Guttman Hatzvi" pitchFamily="2" charset="-79"/>
            <a:cs typeface="Guttman Hatzvi" pitchFamily="2" charset="-79"/>
          </a:endParaRPr>
        </a:p>
        <a:p>
          <a:pPr lvl="0" algn="ctr" defTabSz="800100" rtl="1">
            <a:lnSpc>
              <a:spcPct val="90000"/>
            </a:lnSpc>
            <a:spcBef>
              <a:spcPct val="0"/>
            </a:spcBef>
            <a:spcAft>
              <a:spcPct val="35000"/>
            </a:spcAft>
          </a:pPr>
          <a:r>
            <a:rPr lang="he-IL" sz="1800" b="1" kern="1200" dirty="0" smtClean="0">
              <a:solidFill>
                <a:schemeClr val="bg1"/>
              </a:solidFill>
              <a:latin typeface="Guttman Hatzvi" pitchFamily="2" charset="-79"/>
              <a:cs typeface="Guttman Hatzvi" pitchFamily="2" charset="-79"/>
            </a:rPr>
            <a:t>פעילות שנתית בבית הספר</a:t>
          </a:r>
          <a:endParaRPr lang="he-IL" sz="1800" b="1" kern="1200" dirty="0">
            <a:solidFill>
              <a:schemeClr val="bg1"/>
            </a:solidFill>
            <a:latin typeface="Guttman Hatzvi" pitchFamily="2" charset="-79"/>
            <a:cs typeface="Guttman Hatzvi" pitchFamily="2" charset="-79"/>
          </a:endParaRPr>
        </a:p>
      </dsp:txBody>
      <dsp:txXfrm>
        <a:off x="2941535" y="277230"/>
        <a:ext cx="2099604" cy="554461"/>
      </dsp:txXfrm>
    </dsp:sp>
    <dsp:sp modelId="{65504F80-18AF-4343-9290-FF05DB7FE3DA}">
      <dsp:nvSpPr>
        <dsp:cNvPr id="0" name=""/>
        <dsp:cNvSpPr/>
      </dsp:nvSpPr>
      <dsp:spPr>
        <a:xfrm>
          <a:off x="2880323" y="0"/>
          <a:ext cx="2398656" cy="1386154"/>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endParaRPr lang="he-IL" sz="1400" b="1" kern="1200" dirty="0" smtClean="0">
            <a:solidFill>
              <a:schemeClr val="bg1"/>
            </a:solidFill>
            <a:latin typeface="Guttman Hatzvi" pitchFamily="2" charset="-79"/>
            <a:cs typeface="Guttman Hatzvi" pitchFamily="2" charset="-79"/>
          </a:endParaRPr>
        </a:p>
        <a:p>
          <a:pPr lvl="0" algn="ctr" defTabSz="622300" rtl="1">
            <a:lnSpc>
              <a:spcPct val="90000"/>
            </a:lnSpc>
            <a:spcBef>
              <a:spcPct val="0"/>
            </a:spcBef>
            <a:spcAft>
              <a:spcPct val="35000"/>
            </a:spcAft>
          </a:pPr>
          <a:endParaRPr lang="he-IL" sz="1400" b="1" kern="1200" dirty="0" smtClean="0">
            <a:solidFill>
              <a:schemeClr val="bg1"/>
            </a:solidFill>
            <a:latin typeface="Guttman Hatzvi" pitchFamily="2" charset="-79"/>
            <a:cs typeface="Guttman Hatzvi" pitchFamily="2" charset="-79"/>
          </a:endParaRPr>
        </a:p>
        <a:p>
          <a:pPr lvl="0" algn="ctr" defTabSz="622300" rtl="1">
            <a:lnSpc>
              <a:spcPct val="90000"/>
            </a:lnSpc>
            <a:spcBef>
              <a:spcPct val="0"/>
            </a:spcBef>
            <a:spcAft>
              <a:spcPct val="35000"/>
            </a:spcAft>
          </a:pPr>
          <a:endParaRPr lang="he-IL" sz="1400" b="1" kern="1200" dirty="0" smtClean="0">
            <a:solidFill>
              <a:schemeClr val="bg1"/>
            </a:solidFill>
            <a:latin typeface="Guttman Hatzvi" pitchFamily="2" charset="-79"/>
            <a:cs typeface="Guttman Hatzvi" pitchFamily="2" charset="-79"/>
          </a:endParaRPr>
        </a:p>
        <a:p>
          <a:pPr lvl="0" algn="ctr" defTabSz="622300" rtl="1">
            <a:lnSpc>
              <a:spcPct val="90000"/>
            </a:lnSpc>
            <a:spcBef>
              <a:spcPct val="0"/>
            </a:spcBef>
            <a:spcAft>
              <a:spcPct val="35000"/>
            </a:spcAft>
          </a:pPr>
          <a:endParaRPr lang="he-IL" sz="1400" b="1" kern="1200" dirty="0" smtClean="0">
            <a:solidFill>
              <a:schemeClr val="bg1"/>
            </a:solidFill>
            <a:latin typeface="Guttman Hatzvi" pitchFamily="2" charset="-79"/>
            <a:cs typeface="Guttman Hatzvi" pitchFamily="2" charset="-79"/>
          </a:endParaRPr>
        </a:p>
        <a:p>
          <a:pPr lvl="0" algn="ctr" defTabSz="622300" rtl="1">
            <a:lnSpc>
              <a:spcPct val="90000"/>
            </a:lnSpc>
            <a:spcBef>
              <a:spcPct val="0"/>
            </a:spcBef>
            <a:spcAft>
              <a:spcPct val="35000"/>
            </a:spcAft>
          </a:pPr>
          <a:endParaRPr lang="he-IL" sz="1400" b="1" kern="1200" dirty="0" smtClean="0">
            <a:solidFill>
              <a:schemeClr val="bg1"/>
            </a:solidFill>
            <a:latin typeface="Guttman Hatzvi" pitchFamily="2" charset="-79"/>
            <a:cs typeface="Guttman Hatzvi" pitchFamily="2" charset="-79"/>
          </a:endParaRPr>
        </a:p>
        <a:p>
          <a:pPr lvl="0" algn="ctr" defTabSz="622300" rtl="1">
            <a:lnSpc>
              <a:spcPct val="90000"/>
            </a:lnSpc>
            <a:spcBef>
              <a:spcPct val="0"/>
            </a:spcBef>
            <a:spcAft>
              <a:spcPct val="35000"/>
            </a:spcAft>
          </a:pPr>
          <a:r>
            <a:rPr lang="he-IL" sz="1400" b="1" kern="1200" dirty="0" smtClean="0">
              <a:solidFill>
                <a:schemeClr val="bg1"/>
              </a:solidFill>
              <a:latin typeface="Guttman Hatzvi" pitchFamily="2" charset="-79"/>
              <a:cs typeface="Guttman Hatzvi" pitchFamily="2" charset="-79"/>
            </a:rPr>
            <a:t>פעילות שנתית של קבוצת  מנהיגות</a:t>
          </a:r>
          <a:endParaRPr lang="he-IL" sz="1400" b="1" kern="1200" dirty="0">
            <a:solidFill>
              <a:schemeClr val="bg1"/>
            </a:solidFill>
            <a:latin typeface="Guttman Hatzvi" pitchFamily="2" charset="-79"/>
            <a:cs typeface="Guttman Hatzvi" pitchFamily="2" charset="-79"/>
          </a:endParaRPr>
        </a:p>
      </dsp:txBody>
      <dsp:txXfrm>
        <a:off x="3264108" y="207230"/>
        <a:ext cx="1631086" cy="334063"/>
      </dsp:txXfrm>
    </dsp:sp>
    <dsp:sp modelId="{3C859F9A-4EDF-482A-A20C-DD5B4EAA0B3C}">
      <dsp:nvSpPr>
        <dsp:cNvPr id="0" name=""/>
        <dsp:cNvSpPr/>
      </dsp:nvSpPr>
      <dsp:spPr>
        <a:xfrm>
          <a:off x="3312368" y="0"/>
          <a:ext cx="1514345" cy="831692"/>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1">
            <a:lnSpc>
              <a:spcPct val="90000"/>
            </a:lnSpc>
            <a:spcBef>
              <a:spcPct val="0"/>
            </a:spcBef>
            <a:spcAft>
              <a:spcPct val="35000"/>
            </a:spcAft>
          </a:pPr>
          <a:r>
            <a:rPr lang="he-IL" sz="1500" b="1" kern="1200" dirty="0" smtClean="0">
              <a:solidFill>
                <a:schemeClr val="bg1"/>
              </a:solidFill>
              <a:latin typeface="Guttman Hatzvi" pitchFamily="2" charset="-79"/>
              <a:cs typeface="Guttman Hatzvi" pitchFamily="2" charset="-79"/>
            </a:rPr>
            <a:t>מעבדת שדה</a:t>
          </a:r>
          <a:endParaRPr lang="he-IL" sz="1500" b="1" kern="1200" dirty="0">
            <a:solidFill>
              <a:schemeClr val="bg1"/>
            </a:solidFill>
            <a:latin typeface="Guttman Hatzvi" pitchFamily="2" charset="-79"/>
            <a:cs typeface="Guttman Hatzvi" pitchFamily="2" charset="-79"/>
          </a:endParaRPr>
        </a:p>
      </dsp:txBody>
      <dsp:txXfrm>
        <a:off x="3534139" y="207923"/>
        <a:ext cx="1070803" cy="415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9CB97-C37E-4EB5-846C-914B7CE61B19}">
      <dsp:nvSpPr>
        <dsp:cNvPr id="0" name=""/>
        <dsp:cNvSpPr/>
      </dsp:nvSpPr>
      <dsp:spPr>
        <a:xfrm>
          <a:off x="6321552" y="154964"/>
          <a:ext cx="1979698" cy="10357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600200" rtl="1">
            <a:lnSpc>
              <a:spcPct val="90000"/>
            </a:lnSpc>
            <a:spcBef>
              <a:spcPct val="0"/>
            </a:spcBef>
            <a:spcAft>
              <a:spcPct val="35000"/>
            </a:spcAft>
          </a:pPr>
          <a:r>
            <a:rPr lang="he-IL" sz="3600" kern="1200" dirty="0" smtClean="0">
              <a:latin typeface="Guttman Hatzvi" panose="02010401010101010101" pitchFamily="2" charset="-79"/>
              <a:cs typeface="Guttman Hatzvi" panose="02010401010101010101" pitchFamily="2" charset="-79"/>
            </a:rPr>
            <a:t>חוויה</a:t>
          </a:r>
          <a:endParaRPr lang="he-IL" sz="3600" kern="1200" dirty="0">
            <a:latin typeface="Guttman Hatzvi" panose="02010401010101010101" pitchFamily="2" charset="-79"/>
            <a:cs typeface="Guttman Hatzvi" panose="02010401010101010101" pitchFamily="2" charset="-79"/>
          </a:endParaRPr>
        </a:p>
      </dsp:txBody>
      <dsp:txXfrm>
        <a:off x="6372114" y="205526"/>
        <a:ext cx="1878574" cy="934650"/>
      </dsp:txXfrm>
    </dsp:sp>
    <dsp:sp modelId="{84955709-5145-4F28-8773-9761A60D4069}">
      <dsp:nvSpPr>
        <dsp:cNvPr id="0" name=""/>
        <dsp:cNvSpPr/>
      </dsp:nvSpPr>
      <dsp:spPr>
        <a:xfrm rot="10651864">
          <a:off x="4673973" y="751034"/>
          <a:ext cx="1648344" cy="0"/>
        </a:xfrm>
        <a:custGeom>
          <a:avLst/>
          <a:gdLst/>
          <a:ahLst/>
          <a:cxnLst/>
          <a:rect l="0" t="0" r="0" b="0"/>
          <a:pathLst>
            <a:path>
              <a:moveTo>
                <a:pt x="0" y="0"/>
              </a:moveTo>
              <a:lnTo>
                <a:pt x="164834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0BACC-6FCF-4C4A-ABFF-6C8AABD3C1FE}">
      <dsp:nvSpPr>
        <dsp:cNvPr id="0" name=""/>
        <dsp:cNvSpPr/>
      </dsp:nvSpPr>
      <dsp:spPr>
        <a:xfrm>
          <a:off x="1013438" y="493479"/>
          <a:ext cx="3661299" cy="7439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rtl="1">
            <a:lnSpc>
              <a:spcPct val="90000"/>
            </a:lnSpc>
            <a:spcBef>
              <a:spcPct val="0"/>
            </a:spcBef>
            <a:spcAft>
              <a:spcPct val="35000"/>
            </a:spcAft>
          </a:pPr>
          <a:r>
            <a:rPr lang="he-IL" sz="2600" kern="1200" dirty="0" smtClean="0">
              <a:latin typeface="Guttman Hatzvi" panose="02010401010101010101" pitchFamily="2" charset="-79"/>
              <a:cs typeface="Guttman Hatzvi" panose="02010401010101010101" pitchFamily="2" charset="-79"/>
            </a:rPr>
            <a:t>פיתוח סקרנות טבעית</a:t>
          </a:r>
          <a:endParaRPr lang="he-IL" sz="2600" kern="1200" dirty="0">
            <a:latin typeface="Guttman Hatzvi" panose="02010401010101010101" pitchFamily="2" charset="-79"/>
            <a:cs typeface="Guttman Hatzvi" panose="02010401010101010101" pitchFamily="2" charset="-79"/>
          </a:endParaRPr>
        </a:p>
      </dsp:txBody>
      <dsp:txXfrm>
        <a:off x="1049756" y="529797"/>
        <a:ext cx="3588663" cy="671347"/>
      </dsp:txXfrm>
    </dsp:sp>
    <dsp:sp modelId="{9B522D52-C174-43C8-8B00-7051EE68FAAB}">
      <dsp:nvSpPr>
        <dsp:cNvPr id="0" name=""/>
        <dsp:cNvSpPr/>
      </dsp:nvSpPr>
      <dsp:spPr>
        <a:xfrm rot="8753832">
          <a:off x="3657019" y="2076996"/>
          <a:ext cx="3161372" cy="0"/>
        </a:xfrm>
        <a:custGeom>
          <a:avLst/>
          <a:gdLst/>
          <a:ahLst/>
          <a:cxnLst/>
          <a:rect l="0" t="0" r="0" b="0"/>
          <a:pathLst>
            <a:path>
              <a:moveTo>
                <a:pt x="0" y="0"/>
              </a:moveTo>
              <a:lnTo>
                <a:pt x="316137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D74E-4F33-40C4-9A10-4C911832A390}">
      <dsp:nvSpPr>
        <dsp:cNvPr id="0" name=""/>
        <dsp:cNvSpPr/>
      </dsp:nvSpPr>
      <dsp:spPr>
        <a:xfrm>
          <a:off x="1377751" y="2963254"/>
          <a:ext cx="3942418" cy="7853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rtl="1">
            <a:lnSpc>
              <a:spcPct val="90000"/>
            </a:lnSpc>
            <a:spcBef>
              <a:spcPct val="0"/>
            </a:spcBef>
            <a:spcAft>
              <a:spcPct val="35000"/>
            </a:spcAft>
          </a:pPr>
          <a:r>
            <a:rPr lang="he-IL" sz="2600" kern="1200" dirty="0" smtClean="0">
              <a:latin typeface="Guttman Hatzvi" panose="02010401010101010101" pitchFamily="2" charset="-79"/>
              <a:cs typeface="Guttman Hatzvi" panose="02010401010101010101" pitchFamily="2" charset="-79"/>
            </a:rPr>
            <a:t>למידה מבוססת פרויקט </a:t>
          </a:r>
          <a:endParaRPr lang="he-IL" sz="2600" kern="1200" dirty="0">
            <a:latin typeface="Guttman Hatzvi" panose="02010401010101010101" pitchFamily="2" charset="-79"/>
            <a:cs typeface="Guttman Hatzvi" panose="02010401010101010101" pitchFamily="2" charset="-79"/>
          </a:endParaRPr>
        </a:p>
      </dsp:txBody>
      <dsp:txXfrm>
        <a:off x="1416086" y="3001589"/>
        <a:ext cx="3865748" cy="708635"/>
      </dsp:txXfrm>
    </dsp:sp>
    <dsp:sp modelId="{CC068AC7-9CBB-491D-9CE7-1C747F39C564}">
      <dsp:nvSpPr>
        <dsp:cNvPr id="0" name=""/>
        <dsp:cNvSpPr/>
      </dsp:nvSpPr>
      <dsp:spPr>
        <a:xfrm rot="9696212">
          <a:off x="3823443" y="1406588"/>
          <a:ext cx="2563615" cy="0"/>
        </a:xfrm>
        <a:custGeom>
          <a:avLst/>
          <a:gdLst/>
          <a:ahLst/>
          <a:cxnLst/>
          <a:rect l="0" t="0" r="0" b="0"/>
          <a:pathLst>
            <a:path>
              <a:moveTo>
                <a:pt x="0" y="0"/>
              </a:moveTo>
              <a:lnTo>
                <a:pt x="256361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29DC6-0B88-43EC-BAAA-639981529F27}">
      <dsp:nvSpPr>
        <dsp:cNvPr id="0" name=""/>
        <dsp:cNvSpPr/>
      </dsp:nvSpPr>
      <dsp:spPr>
        <a:xfrm>
          <a:off x="714694" y="1811115"/>
          <a:ext cx="4276062" cy="6892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rtl="1">
            <a:lnSpc>
              <a:spcPct val="90000"/>
            </a:lnSpc>
            <a:spcBef>
              <a:spcPct val="0"/>
            </a:spcBef>
            <a:spcAft>
              <a:spcPct val="35000"/>
            </a:spcAft>
          </a:pPr>
          <a:r>
            <a:rPr lang="he-IL" sz="2600" kern="1200" dirty="0" smtClean="0">
              <a:latin typeface="Guttman Hatzvi" panose="02010401010101010101" pitchFamily="2" charset="-79"/>
              <a:cs typeface="Guttman Hatzvi" panose="02010401010101010101" pitchFamily="2" charset="-79"/>
            </a:rPr>
            <a:t>מעורבות רגשית</a:t>
          </a:r>
          <a:endParaRPr lang="he-IL" sz="2600" kern="1200" dirty="0">
            <a:latin typeface="Guttman Hatzvi" panose="02010401010101010101" pitchFamily="2" charset="-79"/>
            <a:cs typeface="Guttman Hatzvi" panose="02010401010101010101" pitchFamily="2" charset="-79"/>
          </a:endParaRPr>
        </a:p>
      </dsp:txBody>
      <dsp:txXfrm>
        <a:off x="748341" y="1844762"/>
        <a:ext cx="4208768" cy="621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9CB97-C37E-4EB5-846C-914B7CE61B19}">
      <dsp:nvSpPr>
        <dsp:cNvPr id="0" name=""/>
        <dsp:cNvSpPr/>
      </dsp:nvSpPr>
      <dsp:spPr>
        <a:xfrm>
          <a:off x="6300181" y="1286437"/>
          <a:ext cx="2001084" cy="1029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r" defTabSz="1422400" rtl="1">
            <a:lnSpc>
              <a:spcPct val="90000"/>
            </a:lnSpc>
            <a:spcBef>
              <a:spcPct val="0"/>
            </a:spcBef>
            <a:spcAft>
              <a:spcPct val="35000"/>
            </a:spcAft>
          </a:pPr>
          <a:r>
            <a:rPr lang="he-IL" sz="3200" kern="1200" dirty="0" smtClean="0">
              <a:latin typeface="Guttman Hatzvi" panose="02010401010101010101" pitchFamily="2" charset="-79"/>
              <a:cs typeface="Guttman Hatzvi" panose="02010401010101010101" pitchFamily="2" charset="-79"/>
            </a:rPr>
            <a:t>מקומיות</a:t>
          </a:r>
          <a:endParaRPr lang="he-IL" sz="3200" kern="1200" dirty="0">
            <a:latin typeface="Guttman Hatzvi" panose="02010401010101010101" pitchFamily="2" charset="-79"/>
            <a:cs typeface="Guttman Hatzvi" panose="02010401010101010101" pitchFamily="2" charset="-79"/>
          </a:endParaRPr>
        </a:p>
      </dsp:txBody>
      <dsp:txXfrm>
        <a:off x="6350460" y="1336716"/>
        <a:ext cx="1900526" cy="929406"/>
      </dsp:txXfrm>
    </dsp:sp>
    <dsp:sp modelId="{84955709-5145-4F28-8773-9761A60D4069}">
      <dsp:nvSpPr>
        <dsp:cNvPr id="0" name=""/>
        <dsp:cNvSpPr/>
      </dsp:nvSpPr>
      <dsp:spPr>
        <a:xfrm rot="12043134">
          <a:off x="4392464" y="1074233"/>
          <a:ext cx="1971467" cy="0"/>
        </a:xfrm>
        <a:custGeom>
          <a:avLst/>
          <a:gdLst/>
          <a:ahLst/>
          <a:cxnLst/>
          <a:rect l="0" t="0" r="0" b="0"/>
          <a:pathLst>
            <a:path>
              <a:moveTo>
                <a:pt x="0" y="0"/>
              </a:moveTo>
              <a:lnTo>
                <a:pt x="197146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0BACC-6FCF-4C4A-ABFF-6C8AABD3C1FE}">
      <dsp:nvSpPr>
        <dsp:cNvPr id="0" name=""/>
        <dsp:cNvSpPr/>
      </dsp:nvSpPr>
      <dsp:spPr>
        <a:xfrm>
          <a:off x="1368153" y="175541"/>
          <a:ext cx="4722157" cy="5499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he-IL" sz="2400" kern="1200" smtClean="0">
              <a:latin typeface="Guttman Hatzvi" panose="02010401010101010101" pitchFamily="2" charset="-79"/>
              <a:cs typeface="Guttman Hatzvi" panose="02010401010101010101" pitchFamily="2" charset="-79"/>
            </a:rPr>
            <a:t>זיקה מקומית לישוב וסביבתו </a:t>
          </a:r>
          <a:endParaRPr lang="he-IL" sz="2400" kern="1200" dirty="0">
            <a:latin typeface="Guttman Hatzvi" panose="02010401010101010101" pitchFamily="2" charset="-79"/>
            <a:cs typeface="Guttman Hatzvi" panose="02010401010101010101" pitchFamily="2" charset="-79"/>
          </a:endParaRPr>
        </a:p>
      </dsp:txBody>
      <dsp:txXfrm>
        <a:off x="1395000" y="202388"/>
        <a:ext cx="4668463" cy="496261"/>
      </dsp:txXfrm>
    </dsp:sp>
    <dsp:sp modelId="{9B522D52-C174-43C8-8B00-7051EE68FAAB}">
      <dsp:nvSpPr>
        <dsp:cNvPr id="0" name=""/>
        <dsp:cNvSpPr/>
      </dsp:nvSpPr>
      <dsp:spPr>
        <a:xfrm rot="11106242">
          <a:off x="3794744" y="1600384"/>
          <a:ext cx="2510414" cy="0"/>
        </a:xfrm>
        <a:custGeom>
          <a:avLst/>
          <a:gdLst/>
          <a:ahLst/>
          <a:cxnLst/>
          <a:rect l="0" t="0" r="0" b="0"/>
          <a:pathLst>
            <a:path>
              <a:moveTo>
                <a:pt x="0" y="0"/>
              </a:moveTo>
              <a:lnTo>
                <a:pt x="251041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D74E-4F33-40C4-9A10-4C911832A390}">
      <dsp:nvSpPr>
        <dsp:cNvPr id="0" name=""/>
        <dsp:cNvSpPr/>
      </dsp:nvSpPr>
      <dsp:spPr>
        <a:xfrm>
          <a:off x="843916" y="979985"/>
          <a:ext cx="2955805" cy="75345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he-IL" sz="2400" kern="1200" dirty="0" smtClean="0">
              <a:latin typeface="Guttman Hatzvi" panose="02010401010101010101" pitchFamily="2" charset="-79"/>
              <a:cs typeface="Guttman Hatzvi" panose="02010401010101010101" pitchFamily="2" charset="-79"/>
            </a:rPr>
            <a:t>רלוונטיות</a:t>
          </a:r>
          <a:endParaRPr lang="he-IL" sz="2400" kern="1200" dirty="0">
            <a:latin typeface="Guttman Hatzvi" panose="02010401010101010101" pitchFamily="2" charset="-79"/>
            <a:cs typeface="Guttman Hatzvi" panose="02010401010101010101" pitchFamily="2" charset="-79"/>
          </a:endParaRPr>
        </a:p>
      </dsp:txBody>
      <dsp:txXfrm>
        <a:off x="880696" y="1016765"/>
        <a:ext cx="2882245" cy="679891"/>
      </dsp:txXfrm>
    </dsp:sp>
    <dsp:sp modelId="{CC068AC7-9CBB-491D-9CE7-1C747F39C564}">
      <dsp:nvSpPr>
        <dsp:cNvPr id="0" name=""/>
        <dsp:cNvSpPr/>
      </dsp:nvSpPr>
      <dsp:spPr>
        <a:xfrm rot="10395527">
          <a:off x="4478916" y="2026952"/>
          <a:ext cx="1827582" cy="0"/>
        </a:xfrm>
        <a:custGeom>
          <a:avLst/>
          <a:gdLst/>
          <a:ahLst/>
          <a:cxnLst/>
          <a:rect l="0" t="0" r="0" b="0"/>
          <a:pathLst>
            <a:path>
              <a:moveTo>
                <a:pt x="0" y="0"/>
              </a:moveTo>
              <a:lnTo>
                <a:pt x="182758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29DC6-0B88-43EC-BAAA-639981529F27}">
      <dsp:nvSpPr>
        <dsp:cNvPr id="0" name=""/>
        <dsp:cNvSpPr/>
      </dsp:nvSpPr>
      <dsp:spPr>
        <a:xfrm>
          <a:off x="702478" y="2013148"/>
          <a:ext cx="3782755" cy="6892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he-IL" sz="2400" kern="1200" dirty="0" smtClean="0">
              <a:latin typeface="Guttman Hatzvi" panose="02010401010101010101" pitchFamily="2" charset="-79"/>
              <a:cs typeface="Guttman Hatzvi" panose="02010401010101010101" pitchFamily="2" charset="-79"/>
            </a:rPr>
            <a:t>למידה מסדר גבוה</a:t>
          </a:r>
          <a:endParaRPr lang="he-IL" sz="2400" kern="1200" dirty="0">
            <a:latin typeface="Guttman Hatzvi" panose="02010401010101010101" pitchFamily="2" charset="-79"/>
            <a:cs typeface="Guttman Hatzvi" panose="02010401010101010101" pitchFamily="2" charset="-79"/>
          </a:endParaRPr>
        </a:p>
      </dsp:txBody>
      <dsp:txXfrm>
        <a:off x="736125" y="2046795"/>
        <a:ext cx="3715461" cy="621975"/>
      </dsp:txXfrm>
    </dsp:sp>
    <dsp:sp modelId="{744BD68A-6D79-44AB-9FB4-41F5553DD319}">
      <dsp:nvSpPr>
        <dsp:cNvPr id="0" name=""/>
        <dsp:cNvSpPr/>
      </dsp:nvSpPr>
      <dsp:spPr>
        <a:xfrm rot="9412346">
          <a:off x="4049149" y="2689344"/>
          <a:ext cx="2345274" cy="0"/>
        </a:xfrm>
        <a:custGeom>
          <a:avLst/>
          <a:gdLst/>
          <a:ahLst/>
          <a:cxnLst/>
          <a:rect l="0" t="0" r="0" b="0"/>
          <a:pathLst>
            <a:path>
              <a:moveTo>
                <a:pt x="0" y="0"/>
              </a:moveTo>
              <a:lnTo>
                <a:pt x="234527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597FB-3613-4203-88D8-932E7E4119BB}">
      <dsp:nvSpPr>
        <dsp:cNvPr id="0" name=""/>
        <dsp:cNvSpPr/>
      </dsp:nvSpPr>
      <dsp:spPr>
        <a:xfrm>
          <a:off x="1112334" y="3149932"/>
          <a:ext cx="4118971" cy="8299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he-IL" sz="2400" kern="1200" dirty="0" smtClean="0">
              <a:latin typeface="Guttman Hatzvi" panose="02010401010101010101" pitchFamily="2" charset="-79"/>
              <a:cs typeface="Guttman Hatzvi" panose="02010401010101010101" pitchFamily="2" charset="-79"/>
            </a:rPr>
            <a:t>דילמות שימור מול פיתוח</a:t>
          </a:r>
          <a:endParaRPr lang="he-IL" sz="2400" kern="1200" dirty="0">
            <a:latin typeface="Guttman Hatzvi" panose="02010401010101010101" pitchFamily="2" charset="-79"/>
            <a:cs typeface="Guttman Hatzvi" panose="02010401010101010101" pitchFamily="2" charset="-79"/>
          </a:endParaRPr>
        </a:p>
      </dsp:txBody>
      <dsp:txXfrm>
        <a:off x="1152848" y="3190446"/>
        <a:ext cx="4037943" cy="748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9CB97-C37E-4EB5-846C-914B7CE61B19}">
      <dsp:nvSpPr>
        <dsp:cNvPr id="0" name=""/>
        <dsp:cNvSpPr/>
      </dsp:nvSpPr>
      <dsp:spPr>
        <a:xfrm>
          <a:off x="6373168" y="2526210"/>
          <a:ext cx="1906976" cy="1029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r" defTabSz="1422400" rtl="1">
            <a:lnSpc>
              <a:spcPct val="90000"/>
            </a:lnSpc>
            <a:spcBef>
              <a:spcPct val="0"/>
            </a:spcBef>
            <a:spcAft>
              <a:spcPct val="35000"/>
            </a:spcAft>
          </a:pPr>
          <a:r>
            <a:rPr lang="he-IL" sz="3200" kern="1200" dirty="0" smtClean="0">
              <a:latin typeface="Guttman Hatzvi" panose="02010401010101010101" pitchFamily="2" charset="-79"/>
              <a:cs typeface="Guttman Hatzvi" panose="02010401010101010101" pitchFamily="2" charset="-79"/>
            </a:rPr>
            <a:t>כלים</a:t>
          </a:r>
          <a:endParaRPr lang="he-IL" sz="3200" kern="1200" dirty="0">
            <a:latin typeface="Guttman Hatzvi" panose="02010401010101010101" pitchFamily="2" charset="-79"/>
            <a:cs typeface="Guttman Hatzvi" panose="02010401010101010101" pitchFamily="2" charset="-79"/>
          </a:endParaRPr>
        </a:p>
      </dsp:txBody>
      <dsp:txXfrm>
        <a:off x="6423447" y="2576489"/>
        <a:ext cx="1806418" cy="929406"/>
      </dsp:txXfrm>
    </dsp:sp>
    <dsp:sp modelId="{84955709-5145-4F28-8773-9761A60D4069}">
      <dsp:nvSpPr>
        <dsp:cNvPr id="0" name=""/>
        <dsp:cNvSpPr/>
      </dsp:nvSpPr>
      <dsp:spPr>
        <a:xfrm rot="12890762">
          <a:off x="3854525" y="1668710"/>
          <a:ext cx="3001539" cy="0"/>
        </a:xfrm>
        <a:custGeom>
          <a:avLst/>
          <a:gdLst/>
          <a:ahLst/>
          <a:cxnLst/>
          <a:rect l="0" t="0" r="0" b="0"/>
          <a:pathLst>
            <a:path>
              <a:moveTo>
                <a:pt x="0" y="0"/>
              </a:moveTo>
              <a:lnTo>
                <a:pt x="300153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0BACC-6FCF-4C4A-ABFF-6C8AABD3C1FE}">
      <dsp:nvSpPr>
        <dsp:cNvPr id="0" name=""/>
        <dsp:cNvSpPr/>
      </dsp:nvSpPr>
      <dsp:spPr>
        <a:xfrm>
          <a:off x="1718601" y="168769"/>
          <a:ext cx="3887281" cy="6424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כלים ושיטות בשמירת טבע</a:t>
          </a:r>
          <a:endParaRPr lang="he-IL" sz="2300" kern="1200" dirty="0">
            <a:latin typeface="Guttman Hatzvi" panose="02010401010101010101" pitchFamily="2" charset="-79"/>
            <a:cs typeface="Guttman Hatzvi" panose="02010401010101010101" pitchFamily="2" charset="-79"/>
          </a:endParaRPr>
        </a:p>
      </dsp:txBody>
      <dsp:txXfrm>
        <a:off x="1749962" y="200130"/>
        <a:ext cx="3824559" cy="579719"/>
      </dsp:txXfrm>
    </dsp:sp>
    <dsp:sp modelId="{9B522D52-C174-43C8-8B00-7051EE68FAAB}">
      <dsp:nvSpPr>
        <dsp:cNvPr id="0" name=""/>
        <dsp:cNvSpPr/>
      </dsp:nvSpPr>
      <dsp:spPr>
        <a:xfrm rot="11855004">
          <a:off x="3685172" y="2323307"/>
          <a:ext cx="2752292" cy="0"/>
        </a:xfrm>
        <a:custGeom>
          <a:avLst/>
          <a:gdLst/>
          <a:ahLst/>
          <a:cxnLst/>
          <a:rect l="0" t="0" r="0" b="0"/>
          <a:pathLst>
            <a:path>
              <a:moveTo>
                <a:pt x="0" y="0"/>
              </a:moveTo>
              <a:lnTo>
                <a:pt x="27522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D74E-4F33-40C4-9A10-4C911832A390}">
      <dsp:nvSpPr>
        <dsp:cNvPr id="0" name=""/>
        <dsp:cNvSpPr/>
      </dsp:nvSpPr>
      <dsp:spPr>
        <a:xfrm>
          <a:off x="1082781" y="1154130"/>
          <a:ext cx="2955805" cy="75345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הובלת פרויקט</a:t>
          </a:r>
          <a:endParaRPr lang="he-IL" sz="2300" kern="1200" dirty="0">
            <a:latin typeface="Guttman Hatzvi" panose="02010401010101010101" pitchFamily="2" charset="-79"/>
            <a:cs typeface="Guttman Hatzvi" panose="02010401010101010101" pitchFamily="2" charset="-79"/>
          </a:endParaRPr>
        </a:p>
      </dsp:txBody>
      <dsp:txXfrm>
        <a:off x="1119561" y="1190910"/>
        <a:ext cx="2882245" cy="679891"/>
      </dsp:txXfrm>
    </dsp:sp>
    <dsp:sp modelId="{CC068AC7-9CBB-491D-9CE7-1C747F39C564}">
      <dsp:nvSpPr>
        <dsp:cNvPr id="0" name=""/>
        <dsp:cNvSpPr/>
      </dsp:nvSpPr>
      <dsp:spPr>
        <a:xfrm rot="11177026">
          <a:off x="4545981" y="2835903"/>
          <a:ext cx="1832692" cy="0"/>
        </a:xfrm>
        <a:custGeom>
          <a:avLst/>
          <a:gdLst/>
          <a:ahLst/>
          <a:cxnLst/>
          <a:rect l="0" t="0" r="0" b="0"/>
          <a:pathLst>
            <a:path>
              <a:moveTo>
                <a:pt x="0" y="0"/>
              </a:moveTo>
              <a:lnTo>
                <a:pt x="183269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29DC6-0B88-43EC-BAAA-639981529F27}">
      <dsp:nvSpPr>
        <dsp:cNvPr id="0" name=""/>
        <dsp:cNvSpPr/>
      </dsp:nvSpPr>
      <dsp:spPr>
        <a:xfrm>
          <a:off x="768730" y="2182703"/>
          <a:ext cx="3782755" cy="68926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אקטיביזם</a:t>
          </a:r>
          <a:endParaRPr lang="he-IL" sz="2300" kern="1200" dirty="0">
            <a:latin typeface="Guttman Hatzvi" panose="02010401010101010101" pitchFamily="2" charset="-79"/>
            <a:cs typeface="Guttman Hatzvi" panose="02010401010101010101" pitchFamily="2" charset="-79"/>
          </a:endParaRPr>
        </a:p>
      </dsp:txBody>
      <dsp:txXfrm>
        <a:off x="802377" y="2216350"/>
        <a:ext cx="3715461" cy="621975"/>
      </dsp:txXfrm>
    </dsp:sp>
    <dsp:sp modelId="{744BD68A-6D79-44AB-9FB4-41F5553DD319}">
      <dsp:nvSpPr>
        <dsp:cNvPr id="0" name=""/>
        <dsp:cNvSpPr/>
      </dsp:nvSpPr>
      <dsp:spPr>
        <a:xfrm rot="10374573">
          <a:off x="5281625" y="3227421"/>
          <a:ext cx="1095733" cy="0"/>
        </a:xfrm>
        <a:custGeom>
          <a:avLst/>
          <a:gdLst/>
          <a:ahLst/>
          <a:cxnLst/>
          <a:rect l="0" t="0" r="0" b="0"/>
          <a:pathLst>
            <a:path>
              <a:moveTo>
                <a:pt x="0" y="0"/>
              </a:moveTo>
              <a:lnTo>
                <a:pt x="109573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597FB-3613-4203-88D8-932E7E4119BB}">
      <dsp:nvSpPr>
        <dsp:cNvPr id="0" name=""/>
        <dsp:cNvSpPr/>
      </dsp:nvSpPr>
      <dsp:spPr>
        <a:xfrm>
          <a:off x="1166843" y="3136258"/>
          <a:ext cx="4118971" cy="8299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שיטות מחקר</a:t>
          </a:r>
          <a:endParaRPr lang="he-IL" sz="2300" kern="1200" dirty="0">
            <a:latin typeface="Guttman Hatzvi" panose="02010401010101010101" pitchFamily="2" charset="-79"/>
            <a:cs typeface="Guttman Hatzvi" panose="02010401010101010101" pitchFamily="2" charset="-79"/>
          </a:endParaRPr>
        </a:p>
      </dsp:txBody>
      <dsp:txXfrm>
        <a:off x="1207357" y="3176772"/>
        <a:ext cx="4037943" cy="748897"/>
      </dsp:txXfrm>
    </dsp:sp>
    <dsp:sp modelId="{B769F123-D6B8-47A7-BE57-E2C5D6909A1F}">
      <dsp:nvSpPr>
        <dsp:cNvPr id="0" name=""/>
        <dsp:cNvSpPr/>
      </dsp:nvSpPr>
      <dsp:spPr>
        <a:xfrm rot="9116555">
          <a:off x="5223764" y="3836587"/>
          <a:ext cx="1221161" cy="0"/>
        </a:xfrm>
        <a:custGeom>
          <a:avLst/>
          <a:gdLst/>
          <a:ahLst/>
          <a:cxnLst/>
          <a:rect l="0" t="0" r="0" b="0"/>
          <a:pathLst>
            <a:path>
              <a:moveTo>
                <a:pt x="0" y="0"/>
              </a:moveTo>
              <a:lnTo>
                <a:pt x="122116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577F73-361B-4077-BD76-22AA91F5655E}">
      <dsp:nvSpPr>
        <dsp:cNvPr id="0" name=""/>
        <dsp:cNvSpPr/>
      </dsp:nvSpPr>
      <dsp:spPr>
        <a:xfrm>
          <a:off x="2877939" y="4123778"/>
          <a:ext cx="3414908" cy="7569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כלים מתוקשבים</a:t>
          </a:r>
          <a:endParaRPr lang="he-IL" sz="2300" kern="1200" dirty="0">
            <a:latin typeface="Guttman Hatzvi" panose="02010401010101010101" pitchFamily="2" charset="-79"/>
            <a:cs typeface="Guttman Hatzvi" panose="02010401010101010101" pitchFamily="2" charset="-79"/>
          </a:endParaRPr>
        </a:p>
      </dsp:txBody>
      <dsp:txXfrm>
        <a:off x="2914892" y="4160731"/>
        <a:ext cx="3341002" cy="683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9CB97-C37E-4EB5-846C-914B7CE61B19}">
      <dsp:nvSpPr>
        <dsp:cNvPr id="0" name=""/>
        <dsp:cNvSpPr/>
      </dsp:nvSpPr>
      <dsp:spPr>
        <a:xfrm>
          <a:off x="6472741" y="4116595"/>
          <a:ext cx="1828524" cy="10205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rtl="1">
            <a:lnSpc>
              <a:spcPct val="90000"/>
            </a:lnSpc>
            <a:spcBef>
              <a:spcPct val="0"/>
            </a:spcBef>
            <a:spcAft>
              <a:spcPct val="35000"/>
            </a:spcAft>
          </a:pPr>
          <a:r>
            <a:rPr lang="he-IL" sz="3200" kern="1200" dirty="0" smtClean="0">
              <a:latin typeface="Guttman Hatzvi" panose="02010401010101010101" pitchFamily="2" charset="-79"/>
              <a:cs typeface="Guttman Hatzvi" panose="02010401010101010101" pitchFamily="2" charset="-79"/>
            </a:rPr>
            <a:t>ידע</a:t>
          </a:r>
          <a:endParaRPr lang="he-IL" sz="3200" kern="1200" dirty="0">
            <a:latin typeface="Guttman Hatzvi" panose="02010401010101010101" pitchFamily="2" charset="-79"/>
            <a:cs typeface="Guttman Hatzvi" panose="02010401010101010101" pitchFamily="2" charset="-79"/>
          </a:endParaRPr>
        </a:p>
      </dsp:txBody>
      <dsp:txXfrm>
        <a:off x="6522560" y="4166414"/>
        <a:ext cx="1728886" cy="920899"/>
      </dsp:txXfrm>
    </dsp:sp>
    <dsp:sp modelId="{84955709-5145-4F28-8773-9761A60D4069}">
      <dsp:nvSpPr>
        <dsp:cNvPr id="0" name=""/>
        <dsp:cNvSpPr/>
      </dsp:nvSpPr>
      <dsp:spPr>
        <a:xfrm rot="12639920">
          <a:off x="2254086" y="2945196"/>
          <a:ext cx="4593517" cy="0"/>
        </a:xfrm>
        <a:custGeom>
          <a:avLst/>
          <a:gdLst/>
          <a:ahLst/>
          <a:cxnLst/>
          <a:rect l="0" t="0" r="0" b="0"/>
          <a:pathLst>
            <a:path>
              <a:moveTo>
                <a:pt x="0" y="0"/>
              </a:moveTo>
              <a:lnTo>
                <a:pt x="45935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0BACC-6FCF-4C4A-ABFF-6C8AABD3C1FE}">
      <dsp:nvSpPr>
        <dsp:cNvPr id="0" name=""/>
        <dsp:cNvSpPr/>
      </dsp:nvSpPr>
      <dsp:spPr>
        <a:xfrm>
          <a:off x="0" y="1108123"/>
          <a:ext cx="4027856" cy="6656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משבר מגוון המינים העולמי</a:t>
          </a:r>
          <a:endParaRPr lang="he-IL" sz="2300" kern="1200" dirty="0">
            <a:latin typeface="Guttman Hatzvi" panose="02010401010101010101" pitchFamily="2" charset="-79"/>
            <a:cs typeface="Guttman Hatzvi" panose="02010401010101010101" pitchFamily="2" charset="-79"/>
          </a:endParaRPr>
        </a:p>
      </dsp:txBody>
      <dsp:txXfrm>
        <a:off x="32496" y="1140619"/>
        <a:ext cx="3962864" cy="600682"/>
      </dsp:txXfrm>
    </dsp:sp>
    <dsp:sp modelId="{9B522D52-C174-43C8-8B00-7051EE68FAAB}">
      <dsp:nvSpPr>
        <dsp:cNvPr id="0" name=""/>
        <dsp:cNvSpPr/>
      </dsp:nvSpPr>
      <dsp:spPr>
        <a:xfrm rot="13762872">
          <a:off x="3462124" y="2513339"/>
          <a:ext cx="4224332" cy="0"/>
        </a:xfrm>
        <a:custGeom>
          <a:avLst/>
          <a:gdLst/>
          <a:ahLst/>
          <a:cxnLst/>
          <a:rect l="0" t="0" r="0" b="0"/>
          <a:pathLst>
            <a:path>
              <a:moveTo>
                <a:pt x="0" y="0"/>
              </a:moveTo>
              <a:lnTo>
                <a:pt x="422433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FD74E-4F33-40C4-9A10-4C911832A390}">
      <dsp:nvSpPr>
        <dsp:cNvPr id="0" name=""/>
        <dsp:cNvSpPr/>
      </dsp:nvSpPr>
      <dsp:spPr>
        <a:xfrm>
          <a:off x="2016220" y="129374"/>
          <a:ext cx="3696409" cy="78070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dirty="0" smtClean="0">
              <a:latin typeface="Guttman Hatzvi" panose="02010401010101010101" pitchFamily="2" charset="-79"/>
              <a:cs typeface="Guttman Hatzvi" panose="02010401010101010101" pitchFamily="2" charset="-79"/>
            </a:rPr>
            <a:t>אקולוגיה ומגוון המינים</a:t>
          </a:r>
          <a:endParaRPr lang="he-IL" sz="2300" kern="1200" dirty="0">
            <a:latin typeface="Guttman Hatzvi" panose="02010401010101010101" pitchFamily="2" charset="-79"/>
            <a:cs typeface="Guttman Hatzvi" panose="02010401010101010101" pitchFamily="2" charset="-79"/>
          </a:endParaRPr>
        </a:p>
      </dsp:txBody>
      <dsp:txXfrm>
        <a:off x="2054331" y="167485"/>
        <a:ext cx="3620187" cy="704486"/>
      </dsp:txXfrm>
    </dsp:sp>
    <dsp:sp modelId="{CC068AC7-9CBB-491D-9CE7-1C747F39C564}">
      <dsp:nvSpPr>
        <dsp:cNvPr id="0" name=""/>
        <dsp:cNvSpPr/>
      </dsp:nvSpPr>
      <dsp:spPr>
        <a:xfrm rot="11844263">
          <a:off x="3047700" y="3816036"/>
          <a:ext cx="3505280" cy="0"/>
        </a:xfrm>
        <a:custGeom>
          <a:avLst/>
          <a:gdLst/>
          <a:ahLst/>
          <a:cxnLst/>
          <a:rect l="0" t="0" r="0" b="0"/>
          <a:pathLst>
            <a:path>
              <a:moveTo>
                <a:pt x="0" y="0"/>
              </a:moveTo>
              <a:lnTo>
                <a:pt x="350528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E29DC6-0B88-43EC-BAAA-639981529F27}">
      <dsp:nvSpPr>
        <dsp:cNvPr id="0" name=""/>
        <dsp:cNvSpPr/>
      </dsp:nvSpPr>
      <dsp:spPr>
        <a:xfrm>
          <a:off x="288021" y="2265484"/>
          <a:ext cx="2839919" cy="11624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smtClean="0">
              <a:latin typeface="Guttman Hatzvi" panose="02010401010101010101" pitchFamily="2" charset="-79"/>
              <a:cs typeface="Guttman Hatzvi" panose="02010401010101010101" pitchFamily="2" charset="-79"/>
            </a:rPr>
            <a:t>סוגיות מקומיות של שימור מול פיתוח</a:t>
          </a:r>
          <a:endParaRPr lang="he-IL" sz="2300" kern="1200" dirty="0">
            <a:latin typeface="Guttman Hatzvi" panose="02010401010101010101" pitchFamily="2" charset="-79"/>
            <a:cs typeface="Guttman Hatzvi" panose="02010401010101010101" pitchFamily="2" charset="-79"/>
          </a:endParaRPr>
        </a:p>
      </dsp:txBody>
      <dsp:txXfrm>
        <a:off x="344765" y="2322228"/>
        <a:ext cx="2726431" cy="1048924"/>
      </dsp:txXfrm>
    </dsp:sp>
    <dsp:sp modelId="{744BD68A-6D79-44AB-9FB4-41F5553DD319}">
      <dsp:nvSpPr>
        <dsp:cNvPr id="0" name=""/>
        <dsp:cNvSpPr/>
      </dsp:nvSpPr>
      <dsp:spPr>
        <a:xfrm rot="10613935">
          <a:off x="5139687" y="4712480"/>
          <a:ext cx="1334030" cy="0"/>
        </a:xfrm>
        <a:custGeom>
          <a:avLst/>
          <a:gdLst/>
          <a:ahLst/>
          <a:cxnLst/>
          <a:rect l="0" t="0" r="0" b="0"/>
          <a:pathLst>
            <a:path>
              <a:moveTo>
                <a:pt x="0" y="0"/>
              </a:moveTo>
              <a:lnTo>
                <a:pt x="133403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597FB-3613-4203-88D8-932E7E4119BB}">
      <dsp:nvSpPr>
        <dsp:cNvPr id="0" name=""/>
        <dsp:cNvSpPr/>
      </dsp:nvSpPr>
      <dsp:spPr>
        <a:xfrm>
          <a:off x="1707173" y="4499786"/>
          <a:ext cx="3433491" cy="68357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dirty="0" smtClean="0">
              <a:latin typeface="Guttman Hatzvi" panose="02010401010101010101" pitchFamily="2" charset="-79"/>
              <a:cs typeface="Guttman Hatzvi" panose="02010401010101010101" pitchFamily="2" charset="-79"/>
            </a:rPr>
            <a:t>פיתוח בר קיימא</a:t>
          </a:r>
          <a:endParaRPr lang="he-IL" sz="2300" kern="1200" dirty="0">
            <a:latin typeface="Guttman Hatzvi" panose="02010401010101010101" pitchFamily="2" charset="-79"/>
            <a:cs typeface="Guttman Hatzvi" panose="02010401010101010101" pitchFamily="2" charset="-79"/>
          </a:endParaRPr>
        </a:p>
      </dsp:txBody>
      <dsp:txXfrm>
        <a:off x="1740542" y="4533155"/>
        <a:ext cx="3366753" cy="616834"/>
      </dsp:txXfrm>
    </dsp:sp>
    <dsp:sp modelId="{B615DDF5-355B-4EB4-8910-522D47CA528E}">
      <dsp:nvSpPr>
        <dsp:cNvPr id="0" name=""/>
        <dsp:cNvSpPr/>
      </dsp:nvSpPr>
      <dsp:spPr>
        <a:xfrm rot="11246344">
          <a:off x="4478700" y="4377857"/>
          <a:ext cx="2002468" cy="0"/>
        </a:xfrm>
        <a:custGeom>
          <a:avLst/>
          <a:gdLst/>
          <a:ahLst/>
          <a:cxnLst/>
          <a:rect l="0" t="0" r="0" b="0"/>
          <a:pathLst>
            <a:path>
              <a:moveTo>
                <a:pt x="0" y="0"/>
              </a:moveTo>
              <a:lnTo>
                <a:pt x="20024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BE73C-EB11-4519-A5E9-03838B9086AB}">
      <dsp:nvSpPr>
        <dsp:cNvPr id="0" name=""/>
        <dsp:cNvSpPr/>
      </dsp:nvSpPr>
      <dsp:spPr>
        <a:xfrm>
          <a:off x="216026" y="3650763"/>
          <a:ext cx="4271100" cy="63724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1">
            <a:lnSpc>
              <a:spcPct val="90000"/>
            </a:lnSpc>
            <a:spcBef>
              <a:spcPct val="0"/>
            </a:spcBef>
            <a:spcAft>
              <a:spcPct val="35000"/>
            </a:spcAft>
          </a:pPr>
          <a:r>
            <a:rPr lang="he-IL" sz="2300" kern="1200" dirty="0" smtClean="0">
              <a:latin typeface="Guttman Hatzvi" panose="02010401010101010101" pitchFamily="2" charset="-79"/>
              <a:cs typeface="Guttman Hatzvi" panose="02010401010101010101" pitchFamily="2" charset="-79"/>
            </a:rPr>
            <a:t>שיקום ושימור שטחים פתוחים</a:t>
          </a:r>
          <a:endParaRPr lang="he-IL" sz="2300" kern="1200" dirty="0">
            <a:latin typeface="Guttman Hatzvi" panose="02010401010101010101" pitchFamily="2" charset="-79"/>
            <a:cs typeface="Guttman Hatzvi" panose="02010401010101010101" pitchFamily="2" charset="-79"/>
          </a:endParaRPr>
        </a:p>
      </dsp:txBody>
      <dsp:txXfrm>
        <a:off x="247134" y="3681871"/>
        <a:ext cx="4208884" cy="575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DF17D-1808-4A9F-A0C9-5889A9F79373}">
      <dsp:nvSpPr>
        <dsp:cNvPr id="0" name=""/>
        <dsp:cNvSpPr/>
      </dsp:nvSpPr>
      <dsp:spPr>
        <a:xfrm rot="13146098">
          <a:off x="838090" y="2358849"/>
          <a:ext cx="724969" cy="14985"/>
        </a:xfrm>
        <a:custGeom>
          <a:avLst/>
          <a:gdLst/>
          <a:ahLst/>
          <a:cxnLst/>
          <a:rect l="0" t="0" r="0" b="0"/>
          <a:pathLst>
            <a:path>
              <a:moveTo>
                <a:pt x="0" y="7492"/>
              </a:moveTo>
              <a:lnTo>
                <a:pt x="724969"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B0043C-6058-494E-8D2C-BD7FB8B2E304}">
      <dsp:nvSpPr>
        <dsp:cNvPr id="0" name=""/>
        <dsp:cNvSpPr/>
      </dsp:nvSpPr>
      <dsp:spPr>
        <a:xfrm rot="4827345">
          <a:off x="1263118" y="3608912"/>
          <a:ext cx="1193433" cy="14985"/>
        </a:xfrm>
        <a:custGeom>
          <a:avLst/>
          <a:gdLst/>
          <a:ahLst/>
          <a:cxnLst/>
          <a:rect l="0" t="0" r="0" b="0"/>
          <a:pathLst>
            <a:path>
              <a:moveTo>
                <a:pt x="0" y="7492"/>
              </a:moveTo>
              <a:lnTo>
                <a:pt x="1193433"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00E29-B527-4395-8940-10057E9F323C}">
      <dsp:nvSpPr>
        <dsp:cNvPr id="0" name=""/>
        <dsp:cNvSpPr/>
      </dsp:nvSpPr>
      <dsp:spPr>
        <a:xfrm rot="2343236">
          <a:off x="1760010" y="3538155"/>
          <a:ext cx="1786400" cy="14985"/>
        </a:xfrm>
        <a:custGeom>
          <a:avLst/>
          <a:gdLst/>
          <a:ahLst/>
          <a:cxnLst/>
          <a:rect l="0" t="0" r="0" b="0"/>
          <a:pathLst>
            <a:path>
              <a:moveTo>
                <a:pt x="0" y="7492"/>
              </a:moveTo>
              <a:lnTo>
                <a:pt x="1786400"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A0C54-AB87-4A10-BD90-8B8831830F81}">
      <dsp:nvSpPr>
        <dsp:cNvPr id="0" name=""/>
        <dsp:cNvSpPr/>
      </dsp:nvSpPr>
      <dsp:spPr>
        <a:xfrm rot="1130371">
          <a:off x="1862604" y="3447702"/>
          <a:ext cx="3620779" cy="14985"/>
        </a:xfrm>
        <a:custGeom>
          <a:avLst/>
          <a:gdLst/>
          <a:ahLst/>
          <a:cxnLst/>
          <a:rect l="0" t="0" r="0" b="0"/>
          <a:pathLst>
            <a:path>
              <a:moveTo>
                <a:pt x="0" y="7492"/>
              </a:moveTo>
              <a:lnTo>
                <a:pt x="3620779"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D27C57-59DF-43B5-8D43-87F4CEAC6F81}">
      <dsp:nvSpPr>
        <dsp:cNvPr id="0" name=""/>
        <dsp:cNvSpPr/>
      </dsp:nvSpPr>
      <dsp:spPr>
        <a:xfrm rot="414614">
          <a:off x="1952220" y="2932649"/>
          <a:ext cx="2029776" cy="14985"/>
        </a:xfrm>
        <a:custGeom>
          <a:avLst/>
          <a:gdLst/>
          <a:ahLst/>
          <a:cxnLst/>
          <a:rect l="0" t="0" r="0" b="0"/>
          <a:pathLst>
            <a:path>
              <a:moveTo>
                <a:pt x="0" y="7492"/>
              </a:moveTo>
              <a:lnTo>
                <a:pt x="2029776"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EFA37-D7AB-4DEB-9D4B-D0FBA99E48CF}">
      <dsp:nvSpPr>
        <dsp:cNvPr id="0" name=""/>
        <dsp:cNvSpPr/>
      </dsp:nvSpPr>
      <dsp:spPr>
        <a:xfrm rot="21261221">
          <a:off x="1950886" y="2581432"/>
          <a:ext cx="3588835" cy="14985"/>
        </a:xfrm>
        <a:custGeom>
          <a:avLst/>
          <a:gdLst/>
          <a:ahLst/>
          <a:cxnLst/>
          <a:rect l="0" t="0" r="0" b="0"/>
          <a:pathLst>
            <a:path>
              <a:moveTo>
                <a:pt x="0" y="7492"/>
              </a:moveTo>
              <a:lnTo>
                <a:pt x="3588835"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262ED-3EB7-4294-8D34-003C5B8793D0}">
      <dsp:nvSpPr>
        <dsp:cNvPr id="0" name=""/>
        <dsp:cNvSpPr/>
      </dsp:nvSpPr>
      <dsp:spPr>
        <a:xfrm rot="20633786">
          <a:off x="1876488" y="2125172"/>
          <a:ext cx="4235888" cy="14985"/>
        </a:xfrm>
        <a:custGeom>
          <a:avLst/>
          <a:gdLst/>
          <a:ahLst/>
          <a:cxnLst/>
          <a:rect l="0" t="0" r="0" b="0"/>
          <a:pathLst>
            <a:path>
              <a:moveTo>
                <a:pt x="0" y="7492"/>
              </a:moveTo>
              <a:lnTo>
                <a:pt x="4235888"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E105F7-8F1E-49C7-885D-E4F76B52F902}">
      <dsp:nvSpPr>
        <dsp:cNvPr id="0" name=""/>
        <dsp:cNvSpPr/>
      </dsp:nvSpPr>
      <dsp:spPr>
        <a:xfrm rot="19655082">
          <a:off x="1727658" y="1831996"/>
          <a:ext cx="2977041" cy="14985"/>
        </a:xfrm>
        <a:custGeom>
          <a:avLst/>
          <a:gdLst/>
          <a:ahLst/>
          <a:cxnLst/>
          <a:rect l="0" t="0" r="0" b="0"/>
          <a:pathLst>
            <a:path>
              <a:moveTo>
                <a:pt x="0" y="7492"/>
              </a:moveTo>
              <a:lnTo>
                <a:pt x="2977041"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61830-66AF-4085-B813-ACEAD43441B9}">
      <dsp:nvSpPr>
        <dsp:cNvPr id="0" name=""/>
        <dsp:cNvSpPr/>
      </dsp:nvSpPr>
      <dsp:spPr>
        <a:xfrm rot="18330144">
          <a:off x="1491259" y="1766308"/>
          <a:ext cx="1907469" cy="14985"/>
        </a:xfrm>
        <a:custGeom>
          <a:avLst/>
          <a:gdLst/>
          <a:ahLst/>
          <a:cxnLst/>
          <a:rect l="0" t="0" r="0" b="0"/>
          <a:pathLst>
            <a:path>
              <a:moveTo>
                <a:pt x="0" y="7492"/>
              </a:moveTo>
              <a:lnTo>
                <a:pt x="1907469"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596CC-E49C-4621-B25D-EA1F42B2AB43}">
      <dsp:nvSpPr>
        <dsp:cNvPr id="0" name=""/>
        <dsp:cNvSpPr/>
      </dsp:nvSpPr>
      <dsp:spPr>
        <a:xfrm rot="15339956">
          <a:off x="944878" y="1987606"/>
          <a:ext cx="1145933" cy="14985"/>
        </a:xfrm>
        <a:custGeom>
          <a:avLst/>
          <a:gdLst/>
          <a:ahLst/>
          <a:cxnLst/>
          <a:rect l="0" t="0" r="0" b="0"/>
          <a:pathLst>
            <a:path>
              <a:moveTo>
                <a:pt x="0" y="7492"/>
              </a:moveTo>
              <a:lnTo>
                <a:pt x="1145933" y="749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5506D9-4819-4873-9983-C592EB0F062C}">
      <dsp:nvSpPr>
        <dsp:cNvPr id="0" name=""/>
        <dsp:cNvSpPr/>
      </dsp:nvSpPr>
      <dsp:spPr>
        <a:xfrm>
          <a:off x="894036" y="2077027"/>
          <a:ext cx="1628579" cy="144302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A85473-FD66-4295-8C82-1BD883130568}">
      <dsp:nvSpPr>
        <dsp:cNvPr id="0" name=""/>
        <dsp:cNvSpPr/>
      </dsp:nvSpPr>
      <dsp:spPr>
        <a:xfrm>
          <a:off x="0" y="-1"/>
          <a:ext cx="2386216" cy="1448529"/>
        </a:xfrm>
        <a:prstGeom prst="ellipse">
          <a:avLst/>
        </a:prstGeom>
        <a:solidFill>
          <a:schemeClr val="accent2">
            <a:alpha val="90000"/>
            <a:hueOff val="0"/>
            <a:satOff val="0"/>
            <a:lumOff val="0"/>
            <a:alphaOff val="-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פעילות של הרשות: שבילי אופניים, פיתוח נופי, שימור אתרים..</a:t>
          </a:r>
          <a:endParaRPr lang="he-IL" sz="1800" b="1" kern="1200" dirty="0">
            <a:latin typeface="Guttman Hatzvi" pitchFamily="2" charset="-79"/>
            <a:cs typeface="Guttman Hatzvi" pitchFamily="2" charset="-79"/>
          </a:endParaRPr>
        </a:p>
      </dsp:txBody>
      <dsp:txXfrm>
        <a:off x="349453" y="212131"/>
        <a:ext cx="1687310" cy="1024265"/>
      </dsp:txXfrm>
    </dsp:sp>
    <dsp:sp modelId="{ED29F451-1637-4273-BA47-365F37AC6B50}">
      <dsp:nvSpPr>
        <dsp:cNvPr id="0" name=""/>
        <dsp:cNvSpPr/>
      </dsp:nvSpPr>
      <dsp:spPr>
        <a:xfrm>
          <a:off x="2690481" y="144015"/>
          <a:ext cx="1185741" cy="909109"/>
        </a:xfrm>
        <a:prstGeom prst="ellipse">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חניכה בין גילאית</a:t>
          </a:r>
          <a:endParaRPr lang="he-IL" sz="1800" b="1" kern="1200" dirty="0">
            <a:latin typeface="Guttman Hatzvi" pitchFamily="2" charset="-79"/>
            <a:cs typeface="Guttman Hatzvi" pitchFamily="2" charset="-79"/>
          </a:endParaRPr>
        </a:p>
      </dsp:txBody>
      <dsp:txXfrm>
        <a:off x="2864129" y="277151"/>
        <a:ext cx="838445" cy="642837"/>
      </dsp:txXfrm>
    </dsp:sp>
    <dsp:sp modelId="{6B84EB63-81C4-4FF6-928B-572F025026EF}">
      <dsp:nvSpPr>
        <dsp:cNvPr id="0" name=""/>
        <dsp:cNvSpPr/>
      </dsp:nvSpPr>
      <dsp:spPr>
        <a:xfrm>
          <a:off x="3968564" y="106739"/>
          <a:ext cx="2337325" cy="1025793"/>
        </a:xfrm>
        <a:prstGeom prst="ellipse">
          <a:avLst/>
        </a:prstGeom>
        <a:solidFill>
          <a:schemeClr val="accent2">
            <a:alpha val="90000"/>
            <a:hueOff val="0"/>
            <a:satOff val="0"/>
            <a:lumOff val="0"/>
            <a:alphaOff val="-1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he-IL" sz="1600" b="1" kern="1200" dirty="0" smtClean="0">
              <a:latin typeface="Guttman Hatzvi" pitchFamily="2" charset="-79"/>
              <a:cs typeface="Guttman Hatzvi" pitchFamily="2" charset="-79"/>
            </a:rPr>
            <a:t>ממשק בין מערכת החינוך לפעילות תושבים</a:t>
          </a:r>
          <a:endParaRPr lang="he-IL" sz="1600" b="1" kern="1200" dirty="0">
            <a:latin typeface="Guttman Hatzvi" pitchFamily="2" charset="-79"/>
            <a:cs typeface="Guttman Hatzvi" pitchFamily="2" charset="-79"/>
          </a:endParaRPr>
        </a:p>
      </dsp:txBody>
      <dsp:txXfrm>
        <a:off x="4310857" y="256963"/>
        <a:ext cx="1652739" cy="725345"/>
      </dsp:txXfrm>
    </dsp:sp>
    <dsp:sp modelId="{55EB8D08-146E-4D4E-BF25-15312412070D}">
      <dsp:nvSpPr>
        <dsp:cNvPr id="0" name=""/>
        <dsp:cNvSpPr/>
      </dsp:nvSpPr>
      <dsp:spPr>
        <a:xfrm>
          <a:off x="3937022" y="106739"/>
          <a:ext cx="3505988" cy="102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r" defTabSz="2889250" rtl="1">
            <a:lnSpc>
              <a:spcPct val="90000"/>
            </a:lnSpc>
            <a:spcBef>
              <a:spcPct val="0"/>
            </a:spcBef>
            <a:spcAft>
              <a:spcPct val="15000"/>
            </a:spcAft>
            <a:buChar char="••"/>
          </a:pPr>
          <a:endParaRPr lang="he-IL" sz="6500" b="1" kern="1200">
            <a:latin typeface="Guttman Hatzvi" pitchFamily="2" charset="-79"/>
            <a:cs typeface="Guttman Hatzvi" pitchFamily="2" charset="-79"/>
          </a:endParaRPr>
        </a:p>
      </dsp:txBody>
      <dsp:txXfrm>
        <a:off x="3937022" y="106739"/>
        <a:ext cx="3505988" cy="1025793"/>
      </dsp:txXfrm>
    </dsp:sp>
    <dsp:sp modelId="{9D266F0E-5BB7-487D-98E5-34DFFCD94B48}">
      <dsp:nvSpPr>
        <dsp:cNvPr id="0" name=""/>
        <dsp:cNvSpPr/>
      </dsp:nvSpPr>
      <dsp:spPr>
        <a:xfrm>
          <a:off x="5919602" y="792088"/>
          <a:ext cx="1883448" cy="1025793"/>
        </a:xfrm>
        <a:prstGeom prst="ellipse">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he-IL" sz="1600" b="1" kern="1200" dirty="0" smtClean="0">
              <a:latin typeface="Guttman Hatzvi" pitchFamily="2" charset="-79"/>
              <a:cs typeface="Guttman Hatzvi" pitchFamily="2" charset="-79"/>
            </a:rPr>
            <a:t>מפגשים בין מגזריים- האחר הוא אני</a:t>
          </a:r>
          <a:endParaRPr lang="he-IL" sz="1600" b="1" kern="1200" dirty="0">
            <a:latin typeface="Guttman Hatzvi" pitchFamily="2" charset="-79"/>
            <a:cs typeface="Guttman Hatzvi" pitchFamily="2" charset="-79"/>
          </a:endParaRPr>
        </a:p>
      </dsp:txBody>
      <dsp:txXfrm>
        <a:off x="6195427" y="942312"/>
        <a:ext cx="1331798" cy="725345"/>
      </dsp:txXfrm>
    </dsp:sp>
    <dsp:sp modelId="{DE9525C1-FCA5-4586-BE91-17ED3A6BD165}">
      <dsp:nvSpPr>
        <dsp:cNvPr id="0" name=""/>
        <dsp:cNvSpPr/>
      </dsp:nvSpPr>
      <dsp:spPr>
        <a:xfrm>
          <a:off x="5516199" y="1881010"/>
          <a:ext cx="1710359" cy="896563"/>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b="1" kern="1200" smtClean="0">
              <a:latin typeface="Guttman Hatzvi" pitchFamily="2" charset="-79"/>
              <a:cs typeface="Guttman Hatzvi" pitchFamily="2" charset="-79"/>
            </a:rPr>
            <a:t>סוגיות שימור טבע מקומיים</a:t>
          </a:r>
          <a:endParaRPr lang="he-IL" sz="1800" b="1" kern="1200" dirty="0">
            <a:latin typeface="Guttman Hatzvi" pitchFamily="2" charset="-79"/>
            <a:cs typeface="Guttman Hatzvi" pitchFamily="2" charset="-79"/>
          </a:endParaRPr>
        </a:p>
      </dsp:txBody>
      <dsp:txXfrm>
        <a:off x="5766675" y="2012309"/>
        <a:ext cx="1209407" cy="633965"/>
      </dsp:txXfrm>
    </dsp:sp>
    <dsp:sp modelId="{76625C73-1975-4ECA-8C7B-C54A4781BEA4}">
      <dsp:nvSpPr>
        <dsp:cNvPr id="0" name=""/>
        <dsp:cNvSpPr/>
      </dsp:nvSpPr>
      <dsp:spPr>
        <a:xfrm>
          <a:off x="3948249" y="2640033"/>
          <a:ext cx="2068563" cy="1088733"/>
        </a:xfrm>
        <a:prstGeom prst="ellipse">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he-IL" sz="1600" b="1" kern="1200" dirty="0" smtClean="0">
              <a:latin typeface="Guttman Hatzvi" pitchFamily="2" charset="-79"/>
              <a:cs typeface="Guttman Hatzvi" pitchFamily="2" charset="-79"/>
            </a:rPr>
            <a:t>מגוון </a:t>
          </a:r>
          <a:r>
            <a:rPr lang="he-IL" sz="1600" b="1" u="none" kern="1200" dirty="0" smtClean="0">
              <a:latin typeface="Guttman Hatzvi" pitchFamily="2" charset="-79"/>
              <a:cs typeface="Guttman Hatzvi" pitchFamily="2" charset="-79"/>
            </a:rPr>
            <a:t>המינים</a:t>
          </a:r>
          <a:r>
            <a:rPr lang="he-IL" sz="1600" b="1" kern="1200" dirty="0" smtClean="0">
              <a:latin typeface="Guttman Hatzvi" pitchFamily="2" charset="-79"/>
              <a:cs typeface="Guttman Hatzvi" pitchFamily="2" charset="-79"/>
            </a:rPr>
            <a:t> באתר הרשות המקומית</a:t>
          </a:r>
          <a:endParaRPr lang="he-IL" sz="1600" b="1" kern="1200" dirty="0">
            <a:latin typeface="Guttman Hatzvi" pitchFamily="2" charset="-79"/>
            <a:cs typeface="Guttman Hatzvi" pitchFamily="2" charset="-79"/>
          </a:endParaRPr>
        </a:p>
      </dsp:txBody>
      <dsp:txXfrm>
        <a:off x="4251183" y="2799474"/>
        <a:ext cx="1462695" cy="769851"/>
      </dsp:txXfrm>
    </dsp:sp>
    <dsp:sp modelId="{672FF2F4-D029-45FE-8DF0-DAD5B8D8A3BE}">
      <dsp:nvSpPr>
        <dsp:cNvPr id="0" name=""/>
        <dsp:cNvSpPr/>
      </dsp:nvSpPr>
      <dsp:spPr>
        <a:xfrm>
          <a:off x="5093826" y="3742259"/>
          <a:ext cx="3068232" cy="1442314"/>
        </a:xfrm>
        <a:prstGeom prst="ellipse">
          <a:avLst/>
        </a:prstGeom>
        <a:solidFill>
          <a:schemeClr val="accent2">
            <a:alpha val="90000"/>
            <a:hueOff val="0"/>
            <a:satOff val="0"/>
            <a:lumOff val="0"/>
            <a:alphaOff val="-2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he-IL" sz="1600" b="1" kern="1200" dirty="0" smtClean="0">
              <a:latin typeface="Guttman Hatzvi" pitchFamily="2" charset="-79"/>
              <a:cs typeface="Guttman Hatzvi" pitchFamily="2" charset="-79"/>
            </a:rPr>
            <a:t>שילוב בפרויקטים חינוכיים</a:t>
          </a:r>
          <a:r>
            <a:rPr lang="en-US" sz="1600" b="1" kern="1200" dirty="0" smtClean="0">
              <a:latin typeface="Guttman Hatzvi" pitchFamily="2" charset="-79"/>
              <a:cs typeface="Guttman Hatzvi" pitchFamily="2" charset="-79"/>
            </a:rPr>
            <a:t>, </a:t>
          </a:r>
          <a:r>
            <a:rPr lang="he-IL" sz="1600" b="1" kern="1200" dirty="0" err="1" smtClean="0">
              <a:latin typeface="Guttman Hatzvi" pitchFamily="2" charset="-79"/>
              <a:cs typeface="Guttman Hatzvi" pitchFamily="2" charset="-79"/>
            </a:rPr>
            <a:t>של"ח,עבודות</a:t>
          </a:r>
          <a:r>
            <a:rPr lang="he-IL" sz="1600" b="1" kern="1200" dirty="0" smtClean="0">
              <a:latin typeface="Guttman Hatzvi" pitchFamily="2" charset="-79"/>
              <a:cs typeface="Guttman Hatzvi" pitchFamily="2" charset="-79"/>
            </a:rPr>
            <a:t> חקר, מגמות איכות סביבה, חוות חקלאיות</a:t>
          </a:r>
          <a:endParaRPr lang="he-IL" sz="1600" b="1" kern="1200" dirty="0">
            <a:latin typeface="Guttman Hatzvi" pitchFamily="2" charset="-79"/>
            <a:cs typeface="Guttman Hatzvi" pitchFamily="2" charset="-79"/>
          </a:endParaRPr>
        </a:p>
      </dsp:txBody>
      <dsp:txXfrm>
        <a:off x="5543158" y="3953481"/>
        <a:ext cx="2169568" cy="1019870"/>
      </dsp:txXfrm>
    </dsp:sp>
    <dsp:sp modelId="{544699B9-24BE-4E14-BDC5-8BBF2260496D}">
      <dsp:nvSpPr>
        <dsp:cNvPr id="0" name=""/>
        <dsp:cNvSpPr/>
      </dsp:nvSpPr>
      <dsp:spPr>
        <a:xfrm>
          <a:off x="2908824" y="3996897"/>
          <a:ext cx="2084884" cy="1203840"/>
        </a:xfrm>
        <a:prstGeom prst="ellipse">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הסמכת בית ספר ירוק וירוק מתמיד</a:t>
          </a:r>
          <a:endParaRPr lang="he-IL" sz="1800" b="1" kern="1200" dirty="0">
            <a:latin typeface="Guttman Hatzvi" pitchFamily="2" charset="-79"/>
            <a:cs typeface="Guttman Hatzvi" pitchFamily="2" charset="-79"/>
          </a:endParaRPr>
        </a:p>
      </dsp:txBody>
      <dsp:txXfrm>
        <a:off x="3214148" y="4173195"/>
        <a:ext cx="1474236" cy="851244"/>
      </dsp:txXfrm>
    </dsp:sp>
    <dsp:sp modelId="{490EC8C6-EB03-4EE4-BCF8-290259AAA208}">
      <dsp:nvSpPr>
        <dsp:cNvPr id="0" name=""/>
        <dsp:cNvSpPr/>
      </dsp:nvSpPr>
      <dsp:spPr>
        <a:xfrm>
          <a:off x="1289107" y="4203753"/>
          <a:ext cx="1455593" cy="693652"/>
        </a:xfrm>
        <a:prstGeom prst="ellipse">
          <a:avLst/>
        </a:prstGeom>
        <a:solidFill>
          <a:schemeClr val="accent2">
            <a:alpha val="90000"/>
            <a:hueOff val="0"/>
            <a:satOff val="0"/>
            <a:lumOff val="0"/>
            <a:alphaOff val="-3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he-IL" sz="1800" b="1" kern="1200" dirty="0" smtClean="0">
              <a:latin typeface="Guttman Hatzvi" pitchFamily="2" charset="-79"/>
              <a:cs typeface="Guttman Hatzvi" pitchFamily="2" charset="-79"/>
            </a:rPr>
            <a:t>שילוב באירועים </a:t>
          </a:r>
          <a:endParaRPr lang="he-IL" sz="1800" b="1" kern="1200" dirty="0">
            <a:latin typeface="Guttman Hatzvi" pitchFamily="2" charset="-79"/>
            <a:cs typeface="Guttman Hatzvi" pitchFamily="2" charset="-79"/>
          </a:endParaRPr>
        </a:p>
      </dsp:txBody>
      <dsp:txXfrm>
        <a:off x="1502274" y="4305336"/>
        <a:ext cx="1029259" cy="490486"/>
      </dsp:txXfrm>
    </dsp:sp>
    <dsp:sp modelId="{1A8AF958-09F5-49E3-943B-DCB42B3A85BE}">
      <dsp:nvSpPr>
        <dsp:cNvPr id="0" name=""/>
        <dsp:cNvSpPr/>
      </dsp:nvSpPr>
      <dsp:spPr>
        <a:xfrm>
          <a:off x="0" y="1512166"/>
          <a:ext cx="1152635" cy="693652"/>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he-IL" sz="1300" b="1" kern="1200" dirty="0" smtClean="0">
              <a:latin typeface="Guttman Hatzvi" pitchFamily="2" charset="-79"/>
              <a:cs typeface="Guttman Hatzvi" pitchFamily="2" charset="-79"/>
            </a:rPr>
            <a:t>שילוב סקרי טבע </a:t>
          </a:r>
          <a:endParaRPr lang="he-IL" sz="1300" b="1" kern="1200" dirty="0">
            <a:latin typeface="Guttman Hatzvi" pitchFamily="2" charset="-79"/>
            <a:cs typeface="Guttman Hatzvi" pitchFamily="2" charset="-79"/>
          </a:endParaRPr>
        </a:p>
      </dsp:txBody>
      <dsp:txXfrm>
        <a:off x="168799" y="1613749"/>
        <a:ext cx="815037" cy="4904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4724B67-83CF-4819-AA76-AD7AF2422628}" type="datetimeFigureOut">
              <a:rPr lang="he-IL" smtClean="0"/>
              <a:pPr/>
              <a:t>כ'/אדר ב/תשע"ו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B1F301-FCB7-4D64-86DB-1CC59A001031}" type="slidenum">
              <a:rPr lang="he-IL" smtClean="0"/>
              <a:pPr/>
              <a:t>‹#›</a:t>
            </a:fld>
            <a:endParaRPr lang="he-IL"/>
          </a:p>
        </p:txBody>
      </p:sp>
    </p:spTree>
    <p:extLst>
      <p:ext uri="{BB962C8B-B14F-4D97-AF65-F5344CB8AC3E}">
        <p14:creationId xmlns="" xmlns:p14="http://schemas.microsoft.com/office/powerpoint/2010/main" val="41259406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נושא שימור מגוון מינים נושא שנתי השנה</a:t>
            </a:r>
          </a:p>
          <a:p>
            <a:r>
              <a:rPr lang="he-IL" dirty="0" smtClean="0"/>
              <a:t>שנה שעברה הפרדה מקור- אפשר להוביל דרכו  מנהיגות אבל זהו נושא שונה לגמרי ומציע</a:t>
            </a:r>
            <a:r>
              <a:rPr lang="he-IL" baseline="0" dirty="0" smtClean="0"/>
              <a:t> הזדמנויות אחרות.</a:t>
            </a:r>
            <a:r>
              <a:rPr lang="en-US" baseline="0" dirty="0" smtClean="0"/>
              <a:t/>
            </a:r>
            <a:br>
              <a:rPr lang="en-US" baseline="0" dirty="0" smtClean="0"/>
            </a:br>
            <a:r>
              <a:rPr lang="he-IL" baseline="0" dirty="0" smtClean="0"/>
              <a:t> מגוון המינים תופס את הילדים הרבה יותר</a:t>
            </a:r>
            <a:endParaRPr lang="he-IL" dirty="0" smtClean="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1</a:t>
            </a:fld>
            <a:endParaRPr lang="he-IL">
              <a:solidFill>
                <a:prstClr val="black"/>
              </a:solidFill>
            </a:endParaRPr>
          </a:p>
        </p:txBody>
      </p:sp>
    </p:spTree>
    <p:extLst>
      <p:ext uri="{BB962C8B-B14F-4D97-AF65-F5344CB8AC3E}">
        <p14:creationId xmlns="" xmlns:p14="http://schemas.microsoft.com/office/powerpoint/2010/main" val="153123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למידה מסדר גבוה- חיבור </a:t>
            </a:r>
            <a:r>
              <a:rPr lang="he-IL" dirty="0" err="1" smtClean="0"/>
              <a:t>דיסיפלינות</a:t>
            </a:r>
            <a:r>
              <a:rPr lang="he-IL" dirty="0" smtClean="0"/>
              <a:t> בשדה ליד הבית וגם בי"ס הולך בתוך שטח</a:t>
            </a:r>
            <a:r>
              <a:rPr lang="he-IL" baseline="0" dirty="0" smtClean="0"/>
              <a:t> הלמידה.</a:t>
            </a:r>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a:solidFill>
                  <a:prstClr val="black"/>
                </a:solidFill>
              </a:rPr>
              <a:pPr/>
              <a:t>14</a:t>
            </a:fld>
            <a:endParaRPr lang="he-IL">
              <a:solidFill>
                <a:prstClr val="black"/>
              </a:solidFill>
            </a:endParaRPr>
          </a:p>
        </p:txBody>
      </p:sp>
    </p:spTree>
    <p:extLst>
      <p:ext uri="{BB962C8B-B14F-4D97-AF65-F5344CB8AC3E}">
        <p14:creationId xmlns="" xmlns:p14="http://schemas.microsoft.com/office/powerpoint/2010/main" val="313754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כלים- דוח תצפית,</a:t>
            </a:r>
            <a:r>
              <a:rPr lang="he-IL" baseline="0" dirty="0" smtClean="0"/>
              <a:t> </a:t>
            </a:r>
            <a:r>
              <a:rPr lang="he-IL" baseline="0" dirty="0" err="1" smtClean="0"/>
              <a:t>מיקרוספקופים</a:t>
            </a:r>
            <a:r>
              <a:rPr lang="he-IL" baseline="0" dirty="0" smtClean="0"/>
              <a:t> , רשתות</a:t>
            </a:r>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a:solidFill>
                  <a:prstClr val="black"/>
                </a:solidFill>
              </a:rPr>
              <a:pPr/>
              <a:t>15</a:t>
            </a:fld>
            <a:endParaRPr lang="he-IL">
              <a:solidFill>
                <a:prstClr val="black"/>
              </a:solidFill>
            </a:endParaRPr>
          </a:p>
        </p:txBody>
      </p:sp>
    </p:spTree>
    <p:extLst>
      <p:ext uri="{BB962C8B-B14F-4D97-AF65-F5344CB8AC3E}">
        <p14:creationId xmlns="" xmlns:p14="http://schemas.microsoft.com/office/powerpoint/2010/main" val="313754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פורמט זה רלוונטי לכלל </a:t>
            </a:r>
            <a:r>
              <a:rPr lang="he-IL" dirty="0" err="1" smtClean="0"/>
              <a:t>המימדים</a:t>
            </a:r>
            <a:r>
              <a:rPr lang="he-IL" dirty="0" smtClean="0"/>
              <a:t> של השתלבות </a:t>
            </a:r>
            <a:r>
              <a:rPr lang="he-IL" dirty="0" err="1" smtClean="0"/>
              <a:t>בפרוייקט</a:t>
            </a:r>
            <a:r>
              <a:rPr lang="he-IL" dirty="0" smtClean="0"/>
              <a:t>. אם</a:t>
            </a:r>
            <a:r>
              <a:rPr lang="he-IL" baseline="0" dirty="0" smtClean="0"/>
              <a:t> אגיע פעמיים בשנה לא אגע בכל זה. אם נצמצם זה יתמקד ביציאה לשדה.</a:t>
            </a:r>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a:solidFill>
                  <a:prstClr val="black"/>
                </a:solidFill>
              </a:rPr>
              <a:pPr/>
              <a:t>16</a:t>
            </a:fld>
            <a:endParaRPr lang="he-IL">
              <a:solidFill>
                <a:prstClr val="black"/>
              </a:solidFill>
            </a:endParaRPr>
          </a:p>
        </p:txBody>
      </p:sp>
    </p:spTree>
    <p:extLst>
      <p:ext uri="{BB962C8B-B14F-4D97-AF65-F5344CB8AC3E}">
        <p14:creationId xmlns="" xmlns:p14="http://schemas.microsoft.com/office/powerpoint/2010/main" val="24957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17</a:t>
            </a:fld>
            <a:endParaRPr lang="he-IL">
              <a:solidFill>
                <a:prstClr val="black"/>
              </a:solidFill>
            </a:endParaRPr>
          </a:p>
        </p:txBody>
      </p:sp>
    </p:spTree>
    <p:extLst>
      <p:ext uri="{BB962C8B-B14F-4D97-AF65-F5344CB8AC3E}">
        <p14:creationId xmlns="" xmlns:p14="http://schemas.microsoft.com/office/powerpoint/2010/main" val="1446241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בכל בי"ס</a:t>
            </a:r>
            <a:r>
              <a:rPr lang="he-IL" baseline="0" dirty="0" smtClean="0"/>
              <a:t> יש מורה מובילה לתחום הסביבתי או מורת המדעים כל בי"ס יחליט. מישהי יודעת שהיא זו תהיה אשת הקשר.</a:t>
            </a:r>
            <a:r>
              <a:rPr lang="en-US" baseline="0" dirty="0" smtClean="0"/>
              <a:t/>
            </a:r>
            <a:br>
              <a:rPr lang="en-US" baseline="0" dirty="0" smtClean="0"/>
            </a:br>
            <a:r>
              <a:rPr lang="he-IL" baseline="0" dirty="0" smtClean="0"/>
              <a:t>תהיה פגישת מנהלים ופגישות עם כל בי"ס</a:t>
            </a:r>
          </a:p>
          <a:p>
            <a:r>
              <a:rPr lang="he-IL" baseline="0" dirty="0" smtClean="0"/>
              <a:t>דצמבר ינואר מתחילים לחשוב על </a:t>
            </a:r>
            <a:r>
              <a:rPr lang="he-IL" baseline="0" dirty="0" err="1" smtClean="0"/>
              <a:t>הפרוייקט</a:t>
            </a:r>
            <a:r>
              <a:rPr lang="he-IL" baseline="0" dirty="0" smtClean="0"/>
              <a:t> </a:t>
            </a:r>
          </a:p>
          <a:p>
            <a:r>
              <a:rPr lang="he-IL" baseline="0" dirty="0" smtClean="0"/>
              <a:t>ערכנו מיפוי שטחים רלוונטיים לכל בי"ס ללמידה חוץ כיתתית- שקפים של פנורמות</a:t>
            </a:r>
          </a:p>
          <a:p>
            <a:endParaRPr lang="he-IL" baseline="0" dirty="0" smtClean="0"/>
          </a:p>
          <a:p>
            <a:pPr rtl="1"/>
            <a:r>
              <a:rPr lang="he-IL"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חשוב להבהיר התכנית מבקשת לעודד אקטיביזם כחלק מהאג'נדה של שמירת טבע וחינוך לקיימות בכלל "פרויקט בבית הספר יכול לעלות כרעיון בפעילות ובטח יצא לי לדבר עליו עם הילדים - אבל פרויקט של בית הספר - הוא של בית הספר כלומר בית הספר מניע ודוחף אותו , אף אחד לא יכול להניע את בית ספר מחוץ למערכת וזה גם לא נכון..."</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21</a:t>
            </a:fld>
            <a:endParaRPr lang="he-IL">
              <a:solidFill>
                <a:prstClr val="black"/>
              </a:solidFill>
            </a:endParaRPr>
          </a:p>
        </p:txBody>
      </p:sp>
    </p:spTree>
    <p:extLst>
      <p:ext uri="{BB962C8B-B14F-4D97-AF65-F5344CB8AC3E}">
        <p14:creationId xmlns="" xmlns:p14="http://schemas.microsoft.com/office/powerpoint/2010/main" val="129535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u="sng" dirty="0" smtClean="0"/>
              <a:t>מגוון מינים כנקודת המיקוד- מישורים פדגוגיים</a:t>
            </a:r>
          </a:p>
          <a:p>
            <a:r>
              <a:rPr lang="en-US" dirty="0" smtClean="0"/>
              <a:t/>
            </a:r>
            <a:br>
              <a:rPr lang="en-US" dirty="0" smtClean="0"/>
            </a:br>
            <a:r>
              <a:rPr lang="he-IL" b="1" dirty="0" smtClean="0"/>
              <a:t>במישור מדעי</a:t>
            </a:r>
            <a:r>
              <a:rPr lang="he-IL" dirty="0" smtClean="0"/>
              <a:t>- סיסטמטיקה של עולם החי- </a:t>
            </a:r>
            <a:r>
              <a:rPr lang="he-IL" dirty="0" err="1" smtClean="0"/>
              <a:t>זאולוגי</a:t>
            </a:r>
            <a:r>
              <a:rPr lang="he-IL" dirty="0" smtClean="0"/>
              <a:t> </a:t>
            </a:r>
            <a:r>
              <a:rPr lang="he-IL" dirty="0" err="1" smtClean="0"/>
              <a:t>אנטמולוגי</a:t>
            </a:r>
            <a:r>
              <a:rPr lang="he-IL" dirty="0" smtClean="0"/>
              <a:t> בוטנאי.  נישות מדעיות שניתן לחקור- להכיר התנהגות אקולוגית שלהם,  מי</a:t>
            </a:r>
            <a:r>
              <a:rPr lang="he-IL" baseline="0" dirty="0" smtClean="0"/>
              <a:t> מופיע איפה, להכיר ,</a:t>
            </a:r>
            <a:r>
              <a:rPr lang="he-IL" baseline="0" dirty="0" err="1" smtClean="0"/>
              <a:t>להחשף</a:t>
            </a:r>
            <a:r>
              <a:rPr lang="he-IL" baseline="0" dirty="0" smtClean="0"/>
              <a:t> ולאסוף נתונים ולהסיק מסקנות.</a:t>
            </a:r>
            <a:r>
              <a:rPr lang="en-US" baseline="0" dirty="0" smtClean="0"/>
              <a:t> </a:t>
            </a:r>
            <a:br>
              <a:rPr lang="en-US" baseline="0" dirty="0" smtClean="0"/>
            </a:br>
            <a:r>
              <a:rPr lang="he-IL" baseline="0" dirty="0" err="1" smtClean="0"/>
              <a:t>חוייה</a:t>
            </a:r>
            <a:r>
              <a:rPr lang="he-IL" baseline="0" dirty="0" smtClean="0"/>
              <a:t> של למצוא מין חדש לפענח מה זה המין הזה אולי יחסית נדיר ייחודי או אנדמי לאזור היא חוויה שמתקשרת למישור המדעי.</a:t>
            </a:r>
          </a:p>
          <a:p>
            <a:endParaRPr lang="he-IL" baseline="0" dirty="0" smtClean="0"/>
          </a:p>
          <a:p>
            <a:r>
              <a:rPr lang="he-IL" b="1" baseline="0" dirty="0" smtClean="0"/>
              <a:t>המישור הסביבתי-</a:t>
            </a:r>
            <a:r>
              <a:rPr lang="he-IL" baseline="0" dirty="0" smtClean="0"/>
              <a:t> בא ובוחן מפגש של אדם וסביבה. </a:t>
            </a:r>
            <a:r>
              <a:rPr lang="he-IL" b="1" baseline="0" dirty="0" smtClean="0"/>
              <a:t>מגוון המינים הוא ביו אינדיקאטור לסביבה שלנו והוא מושפע מאוד ממפגש אדם סביבה</a:t>
            </a:r>
            <a:r>
              <a:rPr lang="he-IL" baseline="0" dirty="0" smtClean="0"/>
              <a:t>.</a:t>
            </a:r>
          </a:p>
          <a:p>
            <a:r>
              <a:rPr lang="he-IL" baseline="0" dirty="0" smtClean="0"/>
              <a:t>מדובר על תוכן של שמירת טבע ומשבר המגוון הביולוגי, השפעת האדם. דילמת שימור מול פיתוח. </a:t>
            </a:r>
            <a:r>
              <a:rPr lang="he-IL" baseline="0" dirty="0" err="1" smtClean="0"/>
              <a:t>סוגייה</a:t>
            </a:r>
            <a:r>
              <a:rPr lang="he-IL" baseline="0" dirty="0" smtClean="0"/>
              <a:t> משמעותית- דילמה </a:t>
            </a:r>
            <a:r>
              <a:rPr lang="he-IL" baseline="0" dirty="0" err="1" smtClean="0"/>
              <a:t>אמיתית</a:t>
            </a:r>
            <a:r>
              <a:rPr lang="he-IL" baseline="0" dirty="0" smtClean="0"/>
              <a:t>.  אנחנו חייבים בפיתוח אבל מאוד מאוד רוצים לשמור וזו </a:t>
            </a:r>
            <a:r>
              <a:rPr lang="he-IL" baseline="0" dirty="0" err="1" smtClean="0"/>
              <a:t>בעייה</a:t>
            </a:r>
            <a:r>
              <a:rPr lang="he-IL" baseline="0" dirty="0" smtClean="0"/>
              <a:t> </a:t>
            </a:r>
            <a:r>
              <a:rPr lang="he-IL" baseline="0" dirty="0" err="1" smtClean="0"/>
              <a:t>אמיתית</a:t>
            </a:r>
            <a:r>
              <a:rPr lang="he-IL" baseline="0" dirty="0" smtClean="0"/>
              <a:t> שמרגישים אותו מאוד מקריית אונו כמו בשאר הארץ. בעיר רואים את זה בכל מקום.</a:t>
            </a:r>
          </a:p>
          <a:p>
            <a:endParaRPr lang="he-IL" i="1" baseline="0" dirty="0" smtClean="0"/>
          </a:p>
          <a:p>
            <a:r>
              <a:rPr lang="he-IL" sz="800" b="1" i="1" kern="1200" dirty="0" smtClean="0">
                <a:solidFill>
                  <a:schemeClr val="tx1"/>
                </a:solidFill>
                <a:effectLst/>
                <a:latin typeface="+mn-lt"/>
                <a:ea typeface="+mn-ea"/>
                <a:cs typeface="+mn-cs"/>
              </a:rPr>
              <a:t>מגוון המינים</a:t>
            </a:r>
            <a:r>
              <a:rPr lang="he-IL" sz="800" i="1" kern="1200" dirty="0" smtClean="0">
                <a:solidFill>
                  <a:schemeClr val="tx1"/>
                </a:solidFill>
                <a:effectLst/>
                <a:latin typeface="+mn-lt"/>
                <a:ea typeface="+mn-ea"/>
                <a:cs typeface="+mn-cs"/>
              </a:rPr>
              <a:t> הוא כלל המינים החיים במקום מסוים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800" b="1" i="1" kern="1200" dirty="0" smtClean="0">
                <a:solidFill>
                  <a:schemeClr val="tx1"/>
                </a:solidFill>
                <a:effectLst/>
                <a:latin typeface="+mn-lt"/>
                <a:ea typeface="+mn-ea"/>
                <a:cs typeface="+mn-cs"/>
              </a:rPr>
              <a:t>מגוון ביולוגי</a:t>
            </a:r>
            <a:r>
              <a:rPr lang="he-IL" sz="800" i="1" kern="1200" dirty="0" smtClean="0">
                <a:solidFill>
                  <a:schemeClr val="tx1"/>
                </a:solidFill>
                <a:effectLst/>
                <a:latin typeface="+mn-lt"/>
                <a:ea typeface="+mn-ea"/>
                <a:cs typeface="+mn-cs"/>
              </a:rPr>
              <a:t>" הוא מכלול היצורים של כלל  המינים (בעלי חיים, צמחים ויצורים זעירים) החיים ומתפקדים בסביבה ויחד עמה מהווים מערכת תפקודית, שאפשר לכנותה "מערכת אקולוגית" (או אקוסיסטמה). </a:t>
            </a:r>
            <a:endParaRPr lang="en-US" sz="800" i="1" kern="1200" dirty="0" smtClean="0">
              <a:solidFill>
                <a:schemeClr val="tx1"/>
              </a:solidFill>
              <a:effectLst/>
              <a:latin typeface="+mn-lt"/>
              <a:ea typeface="+mn-ea"/>
              <a:cs typeface="+mn-cs"/>
            </a:endParaRPr>
          </a:p>
          <a:p>
            <a:endParaRPr lang="he-IL" baseline="0" dirty="0" smtClean="0"/>
          </a:p>
          <a:p>
            <a:r>
              <a:rPr lang="he-IL" b="1" baseline="0" dirty="0" smtClean="0"/>
              <a:t>השפה </a:t>
            </a:r>
            <a:r>
              <a:rPr lang="he-IL" b="1" baseline="0" dirty="0" err="1" smtClean="0"/>
              <a:t>האמיתית</a:t>
            </a:r>
            <a:r>
              <a:rPr lang="he-IL" b="1" baseline="0" dirty="0" smtClean="0"/>
              <a:t> פה היא שפה של אקטיביזם, יצירת שינוי  השפעה על קהילה, מנהיגות. </a:t>
            </a:r>
            <a:r>
              <a:rPr lang="en-US" b="1" baseline="0" dirty="0" smtClean="0"/>
              <a:t/>
            </a:r>
            <a:br>
              <a:rPr lang="en-US" b="1" baseline="0" dirty="0" smtClean="0"/>
            </a:br>
            <a:r>
              <a:rPr lang="he-IL" b="0" i="1" baseline="0" dirty="0" err="1" smtClean="0"/>
              <a:t>החוויתית</a:t>
            </a:r>
            <a:r>
              <a:rPr lang="he-IL" b="0" i="1" baseline="0" dirty="0" smtClean="0"/>
              <a:t> בפדגוגיה </a:t>
            </a:r>
            <a:r>
              <a:rPr lang="he-IL" b="0" i="1" u="sng" baseline="0" dirty="0" smtClean="0">
                <a:solidFill>
                  <a:srgbClr val="FF0000"/>
                </a:solidFill>
              </a:rPr>
              <a:t>שעוסקת</a:t>
            </a:r>
            <a:r>
              <a:rPr lang="he-IL" b="0" i="1" baseline="0" dirty="0" smtClean="0"/>
              <a:t> במישור הסביבתי</a:t>
            </a:r>
            <a:r>
              <a:rPr lang="he-IL" b="1" baseline="0" dirty="0" smtClean="0"/>
              <a:t>, שפת  אקטיביזם מנהיגות הובלת שינוי יצירת משהו חדש.</a:t>
            </a:r>
          </a:p>
          <a:p>
            <a:endParaRPr lang="he-IL" b="1" baseline="0" dirty="0" smtClean="0"/>
          </a:p>
          <a:p>
            <a:r>
              <a:rPr lang="he-IL" b="1" baseline="0" dirty="0" smtClean="0"/>
              <a:t>מגוון מינים הוא תחום שנותן לנו שלל חוויות לימודיות מדהימות.</a:t>
            </a:r>
            <a:r>
              <a:rPr lang="he-IL" b="0" baseline="0" dirty="0" smtClean="0"/>
              <a:t> אין עוד תחום שעושה את זה בתחום לימודי הסביבה  (טביעת רגל אקולוגית, </a:t>
            </a:r>
            <a:r>
              <a:rPr lang="he-IL" b="0" baseline="0" dirty="0" err="1" smtClean="0"/>
              <a:t>מיחזור</a:t>
            </a:r>
            <a:r>
              <a:rPr lang="he-IL" b="0" baseline="0" dirty="0" smtClean="0"/>
              <a:t>, הפרדה במקור, התייעלות אנרגטית) אף תחום לא מגיע לכמות החיבורים של חוויות שונות.</a:t>
            </a:r>
          </a:p>
          <a:p>
            <a:endParaRPr lang="he-IL"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במישור הרגשי- </a:t>
            </a:r>
            <a:r>
              <a:rPr lang="he-IL" baseline="0" dirty="0" smtClean="0"/>
              <a:t>והכי חשוב. פליאה מהטבע והכי חשוב להתרשם מהשפע המטורף של עולם החי והטבע יכולים להציע לנו. גם בקריית אונו, אכן. לחוויה חושית לצאת לחוות </a:t>
            </a:r>
            <a:r>
              <a:rPr lang="en-US" baseline="0" dirty="0" smtClean="0"/>
              <a:t> </a:t>
            </a:r>
            <a:br>
              <a:rPr lang="en-US" baseline="0" dirty="0" smtClean="0"/>
            </a:br>
            <a:r>
              <a:rPr lang="he-IL" baseline="0" dirty="0" smtClean="0"/>
              <a:t>סקרנות טבעית של הילד יוצא רץ בחצר בודק ושואל סקרן כמו שלא היה אף פעם בחצר ביה"ס שלו. בא בסוף השיעור זה הכי כיף שהיה לי. כמה עוד גילית בשיעור אחד כשכבר 4 שנים אתה מבלה בחצר זה? למה פתאום הפך מעניין? כי סוף סוף הסקרנות שלו קיבלה את הבמה </a:t>
            </a:r>
            <a:r>
              <a:rPr lang="he-IL" baseline="0" dirty="0" err="1" smtClean="0"/>
              <a:t>שהיתה</a:t>
            </a:r>
            <a:r>
              <a:rPr lang="he-IL" baseline="0" dirty="0" smtClean="0"/>
              <a:t> צריכה. הסקרנות שכ"כ קשה לנו להרוות אותה בשיעור היומיומי (מצביעים ומתפרצים עם שאלות שלא מצליחים להתאפק ולנו אין זמן לענות </a:t>
            </a:r>
            <a:r>
              <a:rPr lang="he-IL" baseline="0" dirty="0" err="1" smtClean="0"/>
              <a:t>ולהתעקב</a:t>
            </a:r>
            <a:r>
              <a:rPr lang="he-IL" baseline="0" dirty="0" smtClean="0"/>
              <a:t> עם כל הערה שצצה.</a:t>
            </a:r>
          </a:p>
          <a:p>
            <a:endParaRPr lang="he-IL" b="1" baseline="0" dirty="0" smtClean="0"/>
          </a:p>
          <a:p>
            <a:r>
              <a:rPr lang="he-IL" b="1" baseline="0" dirty="0" smtClean="0"/>
              <a:t>מישור הרגשי (מחקרים מוכיחים שמישור זה הוא המקום שבו התלמיד מתגייס ומאמץ נכונות להתגייס למען הסביבה בעתיד. לדוגמא </a:t>
            </a:r>
            <a:r>
              <a:rPr lang="he-IL" b="1" baseline="0" dirty="0" err="1" smtClean="0"/>
              <a:t>שהמיחזור</a:t>
            </a:r>
            <a:r>
              <a:rPr lang="he-IL" b="1" baseline="0" dirty="0" smtClean="0"/>
              <a:t> יהיה טוב יותר אם  הילדים יתקשרו לטבע.</a:t>
            </a:r>
          </a:p>
          <a:p>
            <a:endParaRPr lang="he-IL" baseline="0" dirty="0" smtClean="0"/>
          </a:p>
          <a:p>
            <a:r>
              <a:rPr lang="he-IL" baseline="0" dirty="0" smtClean="0"/>
              <a:t>היום ילד יושב בערך 5- 8 שעות מסך ביום זה חייב להשפיע עליהם בצורה כלשהי, משנה את חוויית הגדילה. מה ילדים היו עושים לפני כן עם הזמן הזה? מסתובבים, חוקרים, נוגעים, חווים ולפעמים גם חוטפים. </a:t>
            </a:r>
          </a:p>
          <a:p>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2</a:t>
            </a:fld>
            <a:endParaRPr lang="he-IL">
              <a:solidFill>
                <a:prstClr val="black"/>
              </a:solidFill>
            </a:endParaRPr>
          </a:p>
        </p:txBody>
      </p:sp>
    </p:spTree>
    <p:extLst>
      <p:ext uri="{BB962C8B-B14F-4D97-AF65-F5344CB8AC3E}">
        <p14:creationId xmlns="" xmlns:p14="http://schemas.microsoft.com/office/powerpoint/2010/main" val="156557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עץ חרוב עתיק- </a:t>
            </a:r>
            <a:r>
              <a:rPr lang="he-IL" b="1" dirty="0" smtClean="0"/>
              <a:t>איפה? לבדוק את הפארק!</a:t>
            </a:r>
          </a:p>
          <a:p>
            <a:r>
              <a:rPr lang="he-IL" dirty="0" smtClean="0"/>
              <a:t>שנוצרה בו ברכונת בה נקווים מים בגזע וציפורים</a:t>
            </a:r>
            <a:r>
              <a:rPr lang="he-IL" baseline="0" dirty="0" smtClean="0"/>
              <a:t> </a:t>
            </a:r>
            <a:r>
              <a:rPr lang="he-IL" dirty="0" smtClean="0"/>
              <a:t>נודדות מגיעות לשתות. דוגמאות.</a:t>
            </a:r>
          </a:p>
          <a:p>
            <a:r>
              <a:rPr lang="he-IL" dirty="0" smtClean="0"/>
              <a:t> אתן יודעות איפה? פה את כל התמונות צילמנו בשעתיים בסיבוב</a:t>
            </a:r>
            <a:r>
              <a:rPr lang="he-IL" baseline="0" dirty="0" smtClean="0"/>
              <a:t> </a:t>
            </a:r>
            <a:r>
              <a:rPr lang="he-IL" baseline="0" dirty="0" err="1" smtClean="0"/>
              <a:t>בקרייה</a:t>
            </a:r>
            <a:r>
              <a:rPr lang="he-IL" baseline="0" dirty="0" smtClean="0"/>
              <a:t>.</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F4CCB5CC-58C8-4C30-8DB4-38D43B2CD2D9}" type="slidenum">
              <a:rPr lang="he-IL" smtClean="0">
                <a:solidFill>
                  <a:prstClr val="black"/>
                </a:solidFill>
              </a:rPr>
              <a:pPr/>
              <a:t>3</a:t>
            </a:fld>
            <a:endParaRPr lang="he-IL">
              <a:solidFill>
                <a:prstClr val="black"/>
              </a:solidFill>
            </a:endParaRPr>
          </a:p>
        </p:txBody>
      </p:sp>
    </p:spTree>
    <p:extLst>
      <p:ext uri="{BB962C8B-B14F-4D97-AF65-F5344CB8AC3E}">
        <p14:creationId xmlns="" xmlns:p14="http://schemas.microsoft.com/office/powerpoint/2010/main" val="1251864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אולי להוריד</a:t>
            </a:r>
          </a:p>
          <a:p>
            <a:endParaRPr lang="he-IL" dirty="0" smtClean="0"/>
          </a:p>
          <a:p>
            <a:r>
              <a:rPr lang="he-IL" dirty="0" smtClean="0"/>
              <a:t>אם אתה רוצה לחולל שינוי.</a:t>
            </a:r>
            <a:r>
              <a:rPr lang="he-IL" baseline="0" dirty="0" smtClean="0"/>
              <a:t> פרוטוקול של </a:t>
            </a:r>
            <a:r>
              <a:rPr lang="he-IL" baseline="0" dirty="0" err="1" smtClean="0"/>
              <a:t>הפריגמה</a:t>
            </a:r>
            <a:r>
              <a:rPr lang="he-IL" baseline="0" dirty="0" smtClean="0"/>
              <a:t> הקיימת כיום בחינוך סביבתי- לדבר על זה </a:t>
            </a:r>
            <a:r>
              <a:rPr lang="he-IL" baseline="0" dirty="0" err="1" smtClean="0"/>
              <a:t>בהתחחלה</a:t>
            </a:r>
            <a:r>
              <a:rPr lang="he-IL" baseline="0" dirty="0" smtClean="0"/>
              <a:t> על </a:t>
            </a:r>
            <a:r>
              <a:rPr lang="he-IL" baseline="0" dirty="0" err="1" smtClean="0"/>
              <a:t>במימד</a:t>
            </a:r>
            <a:r>
              <a:rPr lang="he-IL" baseline="0" dirty="0" smtClean="0"/>
              <a:t> הרגשי</a:t>
            </a:r>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a:solidFill>
                  <a:prstClr val="black"/>
                </a:solidFill>
              </a:rPr>
              <a:pPr/>
              <a:t>4</a:t>
            </a:fld>
            <a:endParaRPr lang="he-IL">
              <a:solidFill>
                <a:prstClr val="black"/>
              </a:solidFill>
            </a:endParaRPr>
          </a:p>
        </p:txBody>
      </p:sp>
    </p:spTree>
    <p:extLst>
      <p:ext uri="{BB962C8B-B14F-4D97-AF65-F5344CB8AC3E}">
        <p14:creationId xmlns="" xmlns:p14="http://schemas.microsoft.com/office/powerpoint/2010/main" val="48349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87B1F301-FCB7-4D64-86DB-1CC59A001031}" type="slidenum">
              <a:rPr lang="he-IL" smtClean="0"/>
              <a:pPr/>
              <a:t>5</a:t>
            </a:fld>
            <a:endParaRPr lang="he-IL"/>
          </a:p>
        </p:txBody>
      </p:sp>
    </p:spTree>
    <p:extLst>
      <p:ext uri="{BB962C8B-B14F-4D97-AF65-F5344CB8AC3E}">
        <p14:creationId xmlns="" xmlns:p14="http://schemas.microsoft.com/office/powerpoint/2010/main" val="361492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kern="1200" dirty="0" smtClean="0">
                <a:solidFill>
                  <a:schemeClr val="tx1"/>
                </a:solidFill>
                <a:effectLst/>
                <a:latin typeface="+mn-lt"/>
                <a:ea typeface="+mn-ea"/>
                <a:cs typeface="+mn-cs"/>
              </a:rPr>
              <a:t>מכירים מתמקדים ויוצאים לפעולה- </a:t>
            </a:r>
            <a:endParaRPr lang="he-IL" dirty="0" smtClean="0"/>
          </a:p>
          <a:p>
            <a:r>
              <a:rPr lang="he-IL" dirty="0" smtClean="0"/>
              <a:t>מבנה הבסיסי של התכנית-</a:t>
            </a:r>
            <a:r>
              <a:rPr lang="he-IL" baseline="0" dirty="0" smtClean="0"/>
              <a:t> </a:t>
            </a:r>
            <a:r>
              <a:rPr lang="en-US" baseline="0" dirty="0" smtClean="0"/>
              <a:t/>
            </a:r>
            <a:br>
              <a:rPr lang="en-US" baseline="0" dirty="0" smtClean="0"/>
            </a:br>
            <a:endParaRPr lang="he-IL" baseline="0" dirty="0" smtClean="0"/>
          </a:p>
          <a:p>
            <a:pPr marL="171450" indent="-171450">
              <a:buFont typeface="Arial" panose="020B0604020202020204" pitchFamily="34" charset="0"/>
              <a:buChar char="•"/>
            </a:pPr>
            <a:r>
              <a:rPr lang="he-IL" baseline="0" dirty="0" smtClean="0"/>
              <a:t>מבוא 2 הרצאות אני אגיע לביה"ס להעביר לקבוצה שתבחרו שנכנסת לתכנית</a:t>
            </a:r>
          </a:p>
          <a:p>
            <a:pPr marL="171450" indent="-171450">
              <a:buFont typeface="Arial" panose="020B0604020202020204" pitchFamily="34" charset="0"/>
              <a:buChar char="•"/>
            </a:pPr>
            <a:r>
              <a:rPr lang="he-IL" baseline="0" dirty="0" err="1" smtClean="0"/>
              <a:t>פעיליויות</a:t>
            </a:r>
            <a:r>
              <a:rPr lang="he-IL" baseline="0" dirty="0" smtClean="0"/>
              <a:t> חקר וסקר- מעבדות השדה- </a:t>
            </a:r>
            <a:r>
              <a:rPr lang="he-IL" b="0" baseline="0" dirty="0" smtClean="0"/>
              <a:t>קבוצת המנהיגות/</a:t>
            </a:r>
            <a:r>
              <a:rPr lang="he-IL" b="0" baseline="0" dirty="0" err="1" smtClean="0"/>
              <a:t>מצויינות</a:t>
            </a:r>
            <a:r>
              <a:rPr lang="he-IL" b="0" baseline="0" dirty="0" smtClean="0"/>
              <a:t>/אוהבי טבע/מדעים/ תלמידים שמתאימים לדעתכן,  תלמידים לקדם כיתה </a:t>
            </a:r>
            <a:r>
              <a:rPr lang="he-IL" b="0" baseline="0" dirty="0" err="1" smtClean="0"/>
              <a:t>מסויימת</a:t>
            </a:r>
            <a:r>
              <a:rPr lang="he-IL" b="0" baseline="0" dirty="0" smtClean="0"/>
              <a:t> לבחירתכם מי שעושה עבודה על מגוון המינים.</a:t>
            </a:r>
          </a:p>
          <a:p>
            <a:pPr marL="171450" indent="-171450">
              <a:buFont typeface="Arial" panose="020B0604020202020204" pitchFamily="34" charset="0"/>
              <a:buChar char="•"/>
            </a:pPr>
            <a:r>
              <a:rPr lang="he-IL" b="0" baseline="0" dirty="0" smtClean="0"/>
              <a:t>תרומה לתוצר משותף אנחנו מצלמים בשטח מנסים להגדיר בחדר המחשבים ויוצרים מאגר מגוון הימנים של כל –חיפושיות, ציפורים, פטריות, צמחים, </a:t>
            </a:r>
            <a:r>
              <a:rPr lang="he-IL" b="0" baseline="0" dirty="0" err="1" smtClean="0"/>
              <a:t>פרוקי</a:t>
            </a:r>
            <a:r>
              <a:rPr lang="he-IL" b="0" baseline="0" dirty="0" smtClean="0"/>
              <a:t> רגליים, חסרי חוליות ועוד</a:t>
            </a:r>
          </a:p>
          <a:p>
            <a:pPr marL="171450" indent="-171450">
              <a:buFont typeface="Arial" panose="020B0604020202020204" pitchFamily="34" charset="0"/>
              <a:buChar char="•"/>
            </a:pPr>
            <a:r>
              <a:rPr lang="he-IL" b="0" baseline="0" dirty="0" smtClean="0"/>
              <a:t>תחשבו מה אפשר יהיה לעשות עם מאגר כזה בהמשך- איזה חקר מדהים נוכל לעשות עם הנתונים האלו.</a:t>
            </a:r>
          </a:p>
          <a:p>
            <a:pPr marL="171450" indent="-171450">
              <a:buFont typeface="Arial" panose="020B0604020202020204" pitchFamily="34" charset="0"/>
              <a:buChar char="•"/>
            </a:pPr>
            <a:r>
              <a:rPr lang="he-IL" b="0" baseline="0" dirty="0" smtClean="0"/>
              <a:t>מאגר נתונים רחב -או באתר העירייה או מאגר </a:t>
            </a:r>
            <a:r>
              <a:rPr lang="he-IL" b="0" baseline="0" dirty="0" err="1" smtClean="0"/>
              <a:t>בפיקאסה</a:t>
            </a:r>
            <a:r>
              <a:rPr lang="he-IL" b="0" baseline="0" dirty="0" smtClean="0"/>
              <a:t>/ מנגנון שנייצר.</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baseline="0" dirty="0" smtClean="0"/>
              <a:t>בחירת נושא ייחודי להעמקת ידע- זה השלב שבו אתן נכנסות לתמונה העמקת ידע שלכם ביה"ס מה שמעניין אתכם </a:t>
            </a:r>
            <a:r>
              <a:rPr lang="en-US" b="0" baseline="0" dirty="0" smtClean="0"/>
              <a:t/>
            </a:r>
            <a:br>
              <a:rPr lang="en-US" b="0" baseline="0" dirty="0" smtClean="0"/>
            </a:br>
            <a:r>
              <a:rPr lang="he-IL" b="0" baseline="0" dirty="0" smtClean="0"/>
              <a:t>רוצים לבדוק איזשהו נושא- שעולה מן השטח. חקר שתלמידים עושים ביחיד או כקבוצה. תופעה, סדרה </a:t>
            </a:r>
            <a:r>
              <a:rPr lang="he-IL" b="0" baseline="0" dirty="0" err="1" smtClean="0"/>
              <a:t>מסויימת</a:t>
            </a:r>
            <a:r>
              <a:rPr lang="he-IL" b="0" baseline="0" dirty="0" smtClean="0"/>
              <a:t> של בע"ח שטח </a:t>
            </a:r>
            <a:r>
              <a:rPr lang="he-IL" b="0" baseline="0" dirty="0" err="1" smtClean="0"/>
              <a:t>מסויים</a:t>
            </a:r>
            <a:r>
              <a:rPr lang="he-IL" b="0" baseline="0" dirty="0" smtClean="0"/>
              <a:t>, מדיניות, זיהום. לדוג' </a:t>
            </a:r>
            <a:r>
              <a:rPr lang="he-IL" b="0" baseline="0" dirty="0" err="1" smtClean="0"/>
              <a:t>המייש</a:t>
            </a:r>
            <a:r>
              <a:rPr lang="he-IL" b="0" baseline="0" dirty="0" smtClean="0"/>
              <a:t>- עלים גזורים בצורה מיוחדת = שיווק  </a:t>
            </a:r>
            <a:r>
              <a:rPr lang="he-IL" b="0" baseline="0" dirty="0" err="1" smtClean="0"/>
              <a:t>צימחונית</a:t>
            </a:r>
            <a:r>
              <a:rPr lang="he-IL" b="0" baseline="0" dirty="0" smtClean="0"/>
              <a:t> בטבע. או חקר שבא מהשדה משהו שיפגשו במעבדת שדה וישבה אותם. </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baseline="0" dirty="0" smtClean="0"/>
              <a:t>ביה"ס שלנו ימפה את כל הפרחים חד עונתיים, מיפוי הציפורים בתא שטח </a:t>
            </a:r>
            <a:r>
              <a:rPr lang="he-IL" b="0" baseline="0" dirty="0" err="1" smtClean="0"/>
              <a:t>מסויים</a:t>
            </a:r>
            <a:r>
              <a:rPr lang="he-IL" b="0" baseline="0" dirty="0" smtClean="0"/>
              <a:t>, ילד שהתעניין בעכבישים, אבא מומחה לחיפושיות נביא אותו ונעבוד </a:t>
            </a:r>
            <a:r>
              <a:rPr lang="he-IL" b="0" baseline="0" dirty="0" err="1" smtClean="0"/>
              <a:t>איתו</a:t>
            </a:r>
            <a:r>
              <a:rPr lang="he-IL" b="0" baseline="0" dirty="0" smtClean="0"/>
              <a:t>, </a:t>
            </a:r>
            <a:r>
              <a:rPr lang="he-IL" b="1" baseline="0" dirty="0" smtClean="0"/>
              <a:t>נעשה מגדיר חיפושיות. </a:t>
            </a:r>
            <a:r>
              <a:rPr lang="he-IL" b="0" baseline="0" dirty="0" smtClean="0"/>
              <a:t>הכי טוב זה כשהנושא מגיע מהם ומהסקרנות שלהם- מושך אותם- מכירים את הילד בהוד השרון שסחף את הכיתה שלו למאבק נגד שימוש בבלונים הליום משתחררים ופוגעים בבע"ח הימיים  צבים נתפסם בזה בים. בהוד השרון- הגיע לחדשות.</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baseline="0" dirty="0" smtClean="0"/>
              <a:t>אני נותנת כלים והזדמנויות בשטח ואתן מובילות את שלב העמקת הידע. אני מוגבלת בזמן ונראה כמה פעמים אגיע לכל בי"ס לא כל בי"ס חייב להשתתף באותו מודל.</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baseline="0" dirty="0" err="1" smtClean="0"/>
              <a:t>פרוייקט</a:t>
            </a:r>
            <a:r>
              <a:rPr lang="he-IL" b="0" baseline="0" dirty="0" smtClean="0"/>
              <a:t> בתוך ביה"ס ויציאה לקהילה- אקטיביזם. של ביה"ס לא בהכרח רק קבוצת המגוון מינים בלבד. מגדיר, אימוץ אתר, מכתב לעירייה על מכשול </a:t>
            </a:r>
            <a:r>
              <a:rPr lang="he-IL" b="0" baseline="0" dirty="0" err="1" smtClean="0"/>
              <a:t>מסויים</a:t>
            </a:r>
            <a:r>
              <a:rPr lang="he-IL" b="0" baseline="0" dirty="0" smtClean="0"/>
              <a:t>- זה בעיקר מה שנציג בכנס המסכם. </a:t>
            </a:r>
            <a:r>
              <a:rPr lang="he-IL" baseline="0" dirty="0" smtClean="0"/>
              <a:t>דוגמא- אחרי שקבוצה המנהיגות חקרה- שטח מחוץ לאביגדור ורשה- שימור ופיתוח קלאסי אחרי החקר של הקבוצה. יום בית ספרי שכל כיתה עברה וניקתה שילוב עם העירייה והורים פעילים.</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1200" b="1" kern="1200" dirty="0" smtClean="0">
                <a:solidFill>
                  <a:schemeClr val="tx1"/>
                </a:solidFill>
                <a:effectLst/>
                <a:latin typeface="+mn-lt"/>
                <a:ea typeface="+mn-ea"/>
                <a:cs typeface="+mn-cs"/>
              </a:rPr>
              <a:t>מכירים מתמקדים ויוצאים לפעולה- דרך ההתלהבות העשייה והשותפות- ממכתב לעירייה, אימוץ אתר, יום ניקיון ושיקום קרקע, פארק אקולוגי. מפות חקר תא השטח, שילוט בגן. הפעלה/ </a:t>
            </a:r>
            <a:r>
              <a:rPr lang="he-IL" sz="1200" b="1" kern="1200" dirty="0" err="1" smtClean="0">
                <a:solidFill>
                  <a:schemeClr val="tx1"/>
                </a:solidFill>
                <a:effectLst/>
                <a:latin typeface="+mn-lt"/>
                <a:ea typeface="+mn-ea"/>
                <a:cs typeface="+mn-cs"/>
              </a:rPr>
              <a:t>הנגשת</a:t>
            </a:r>
            <a:r>
              <a:rPr lang="he-IL" sz="1200" b="1" kern="1200" dirty="0" smtClean="0">
                <a:solidFill>
                  <a:schemeClr val="tx1"/>
                </a:solidFill>
                <a:effectLst/>
                <a:latin typeface="+mn-lt"/>
                <a:ea typeface="+mn-ea"/>
                <a:cs typeface="+mn-cs"/>
              </a:rPr>
              <a:t> הטבע העירוני באזור למבקרים. להזמין מישהו מההנדסה או הגינון על המפה וסוגי שטחים בעיר- ציבור, בנייה ירוקים.</a:t>
            </a:r>
            <a:endParaRPr lang="en-US" sz="1200" b="1" kern="1200" dirty="0" smtClean="0">
              <a:solidFill>
                <a:schemeClr val="tx1"/>
              </a:solidFill>
              <a:effectLst/>
              <a:latin typeface="+mn-lt"/>
              <a:ea typeface="+mn-ea"/>
              <a:cs typeface="+mn-cs"/>
            </a:endParaRP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b="0" baseline="0" dirty="0" smtClean="0"/>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baseline="0" dirty="0" smtClean="0"/>
              <a:t>יום שיא בשדה בור בעיר- משימות ותחנות, מומחים, כל הקבוצות, הרבה מדריכים.</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b="0" baseline="0" dirty="0" smtClean="0"/>
              <a:t>כנס כמו זה של שנה שעברה- מציגים </a:t>
            </a:r>
            <a:r>
              <a:rPr lang="he-IL" b="0" baseline="0" dirty="0" err="1" smtClean="0"/>
              <a:t>פרוייקט</a:t>
            </a:r>
            <a:r>
              <a:rPr lang="he-IL" b="0" baseline="0" dirty="0" smtClean="0"/>
              <a:t> או נושא להעמקה.</a:t>
            </a:r>
          </a:p>
          <a:p>
            <a:endParaRPr lang="he-IL" b="0" baseline="0" dirty="0" smtClean="0"/>
          </a:p>
          <a:p>
            <a:r>
              <a:rPr lang="he-IL" b="1" baseline="0" dirty="0" smtClean="0"/>
              <a:t>הנחייה לשטח- (מדהים ומסקרן אילו </a:t>
            </a:r>
            <a:r>
              <a:rPr lang="he-IL" b="1" baseline="0" dirty="0" err="1" smtClean="0"/>
              <a:t>מיינים</a:t>
            </a:r>
            <a:r>
              <a:rPr lang="he-IL" b="1" baseline="0" dirty="0" smtClean="0"/>
              <a:t> מה יש? למה זה ככה ? איך אפשר למדוד את זה? מה היית עושה- </a:t>
            </a:r>
            <a:r>
              <a:rPr lang="he-IL" b="1" baseline="0" dirty="0" err="1" smtClean="0"/>
              <a:t>אקטיביזים</a:t>
            </a:r>
            <a:r>
              <a:rPr lang="he-IL" b="1" baseline="0" dirty="0" smtClean="0"/>
              <a:t>)- איך אפשר לבדוק את זה לדעתך?</a:t>
            </a:r>
            <a:endParaRPr lang="he-IL" b="1"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6</a:t>
            </a:fld>
            <a:endParaRPr lang="he-IL">
              <a:solidFill>
                <a:prstClr val="black"/>
              </a:solidFill>
            </a:endParaRPr>
          </a:p>
        </p:txBody>
      </p:sp>
    </p:spTree>
    <p:extLst>
      <p:ext uri="{BB962C8B-B14F-4D97-AF65-F5344CB8AC3E}">
        <p14:creationId xmlns="" xmlns:p14="http://schemas.microsoft.com/office/powerpoint/2010/main" val="361932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baseline="0" dirty="0" smtClean="0"/>
              <a:t>פעילות הבסיס- מעבדת שדה- 4 שעות לביה"ס-  הרצאה ציוד רשתות -יוצאים לשטח ועושים מיפוי, מצלמים, מעבדת מחשבים, ת"ז לכל מין כקבוצה או זוגות ושולחים את זה לזיהוי למייל.</a:t>
            </a:r>
          </a:p>
          <a:p>
            <a:endParaRPr lang="he-IL" baseline="0" dirty="0" smtClean="0"/>
          </a:p>
          <a:p>
            <a:r>
              <a:rPr lang="he-IL" baseline="0" dirty="0" smtClean="0"/>
              <a:t>מתכונת של פעילות שנתית של קבוצת המנהיגות/</a:t>
            </a:r>
            <a:r>
              <a:rPr lang="he-IL" baseline="0" dirty="0" err="1" smtClean="0"/>
              <a:t>מצויינות</a:t>
            </a:r>
            <a:r>
              <a:rPr lang="he-IL" baseline="0" dirty="0" smtClean="0"/>
              <a:t>/טבע/ מדעים. אולי 2 כיתות בשכבה אם ירצו אולי.</a:t>
            </a:r>
          </a:p>
          <a:p>
            <a:r>
              <a:rPr lang="he-IL" baseline="0" dirty="0" smtClean="0"/>
              <a:t>בודקים לומדי ממפים  ומתמקדים והמשך של הפעילות לאורך השנה עם המורה המובילה את </a:t>
            </a:r>
            <a:r>
              <a:rPr lang="he-IL" baseline="0" dirty="0" err="1" smtClean="0"/>
              <a:t>הפרוייקט</a:t>
            </a:r>
            <a:r>
              <a:rPr lang="he-IL" baseline="0" dirty="0" smtClean="0"/>
              <a:t>.</a:t>
            </a:r>
          </a:p>
          <a:p>
            <a:r>
              <a:rPr lang="he-IL" sz="1200" b="1" kern="1200" dirty="0" smtClean="0">
                <a:solidFill>
                  <a:schemeClr val="tx1"/>
                </a:solidFill>
                <a:effectLst/>
                <a:latin typeface="+mn-lt"/>
                <a:ea typeface="+mn-ea"/>
                <a:cs typeface="+mn-cs"/>
              </a:rPr>
              <a:t>חיבור של מקצועות נוספים כמו מדעים.</a:t>
            </a:r>
            <a:endParaRPr lang="he-IL" b="1" baseline="0" dirty="0" smtClean="0"/>
          </a:p>
          <a:p>
            <a:endParaRPr lang="he-IL" baseline="0" dirty="0" smtClean="0"/>
          </a:p>
          <a:p>
            <a:r>
              <a:rPr lang="he-IL" baseline="0" dirty="0" smtClean="0"/>
              <a:t>שלב הבא ביה"ס מאמץ </a:t>
            </a:r>
            <a:r>
              <a:rPr lang="he-IL" baseline="0" dirty="0" err="1" smtClean="0"/>
              <a:t>פרוייקט</a:t>
            </a:r>
            <a:r>
              <a:rPr lang="he-IL" baseline="0" dirty="0" smtClean="0"/>
              <a:t> אחרי שקבוצה המנהיגות חקרה- שטח מחוץ </a:t>
            </a:r>
            <a:r>
              <a:rPr lang="he-IL" baseline="0" dirty="0" err="1" smtClean="0"/>
              <a:t>לאבידור</a:t>
            </a:r>
            <a:r>
              <a:rPr lang="he-IL" baseline="0" dirty="0" smtClean="0"/>
              <a:t> ורשה- שימור ופיתוח קלאסי אחרי החקר- ממפים. יום בית ספרי שכל כיתה עברה וניקתה שילוב עם העירייה והורים פעילים טנדר ועגלה לפנות...</a:t>
            </a:r>
          </a:p>
          <a:p>
            <a:pPr rtl="1"/>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פרויקט- אתם- הילד רואה משהו ומבין שצריך לעשות עם זה משהו, אספקט תרבותי ואתם מובילים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יוזמה והובלה שלכם. מכירים מתמקדים ויוצאים לפעולה- דרך ההתלהבות העשייה והשותפות.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ממכתב לעירייה, אימוץ אתר, יום ניקיון ושיקום קרקע, פארק אקולוגי. מפות חקר תא השטח, שילוט בגן. הפעלה/ </a:t>
            </a:r>
            <a:r>
              <a:rPr lang="he-IL" sz="1200" kern="1200" dirty="0" err="1" smtClean="0">
                <a:solidFill>
                  <a:schemeClr val="tx1"/>
                </a:solidFill>
                <a:effectLst/>
                <a:latin typeface="+mn-lt"/>
                <a:ea typeface="+mn-ea"/>
                <a:cs typeface="+mn-cs"/>
              </a:rPr>
              <a:t>הנגשת</a:t>
            </a:r>
            <a:r>
              <a:rPr lang="he-IL" sz="1200" kern="1200" dirty="0" smtClean="0">
                <a:solidFill>
                  <a:schemeClr val="tx1"/>
                </a:solidFill>
                <a:effectLst/>
                <a:latin typeface="+mn-lt"/>
                <a:ea typeface="+mn-ea"/>
                <a:cs typeface="+mn-cs"/>
              </a:rPr>
              <a:t> הטבע העירוני באזור למבקרים. להזמין מישהו מההנדסה או הגינון על המפה וסוגי שטחים בעיר- ציבור, בנייה ירוקים.</a:t>
            </a:r>
            <a:endParaRPr lang="en-US" sz="1200" kern="1200" dirty="0" smtClean="0">
              <a:solidFill>
                <a:schemeClr val="tx1"/>
              </a:solidFill>
              <a:effectLst/>
              <a:latin typeface="+mn-lt"/>
              <a:ea typeface="+mn-ea"/>
              <a:cs typeface="+mn-cs"/>
            </a:endParaRPr>
          </a:p>
          <a:p>
            <a:endParaRPr lang="he-IL" baseline="0" dirty="0" smtClean="0"/>
          </a:p>
          <a:p>
            <a:endParaRPr lang="he-IL" baseline="0" dirty="0" smtClean="0"/>
          </a:p>
          <a:p>
            <a:r>
              <a:rPr lang="he-IL" baseline="0" dirty="0" smtClean="0"/>
              <a:t>שילוב הקהילה- הרחבה של </a:t>
            </a:r>
            <a:r>
              <a:rPr lang="he-IL" baseline="0" dirty="0" err="1" smtClean="0"/>
              <a:t>הפרוייקט</a:t>
            </a:r>
            <a:endParaRPr lang="he-IL" baseline="0" dirty="0" smtClean="0"/>
          </a:p>
          <a:p>
            <a:r>
              <a:rPr lang="he-IL" baseline="0" dirty="0" err="1" smtClean="0"/>
              <a:t>תוכניות</a:t>
            </a:r>
            <a:r>
              <a:rPr lang="he-IL" baseline="0" dirty="0" smtClean="0"/>
              <a:t> נוספות- חקר המדעים, יש שקף מרחיב- רעיונות- </a:t>
            </a:r>
            <a:r>
              <a:rPr lang="he-IL" baseline="0" dirty="0" err="1" smtClean="0"/>
              <a:t>מחוייבות</a:t>
            </a:r>
            <a:r>
              <a:rPr lang="he-IL" baseline="0" dirty="0" smtClean="0"/>
              <a:t> אישית, חוגים- סיירות</a:t>
            </a:r>
          </a:p>
          <a:p>
            <a:endParaRPr lang="he-IL" baseline="0" dirty="0" smtClean="0"/>
          </a:p>
          <a:p>
            <a:pPr rtl="1"/>
            <a:r>
              <a:rPr lang="he-IL"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חשוב להבהיר התכנית מבקשת לעודד אקטיביזם כחלק מהאג'נדה של שמירת טבע וחינוך לקיימות בכלל "פרויקט בבית הספר יכול לעלות כרעיון בפעילות ובטח יצא לי לדבר עליו עם הילדים - אבל פרויקט של בית הספר - הוא של בית הספר כלומר בית הספר מניע ודוחף אותו , אף אחד לא יכול להניע את בית ספר מחוץ למערכת וזה גם לא נכון..."</a:t>
            </a:r>
            <a:endParaRPr lang="en-US" sz="1200" kern="1200" dirty="0" smtClean="0">
              <a:solidFill>
                <a:schemeClr val="tx1"/>
              </a:solidFill>
              <a:effectLst/>
              <a:latin typeface="+mn-lt"/>
              <a:ea typeface="+mn-ea"/>
              <a:cs typeface="+mn-cs"/>
            </a:endParaRP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9</a:t>
            </a:fld>
            <a:endParaRPr lang="he-IL">
              <a:solidFill>
                <a:prstClr val="black"/>
              </a:solidFill>
            </a:endParaRPr>
          </a:p>
        </p:txBody>
      </p:sp>
    </p:spTree>
    <p:extLst>
      <p:ext uri="{BB962C8B-B14F-4D97-AF65-F5344CB8AC3E}">
        <p14:creationId xmlns="" xmlns:p14="http://schemas.microsoft.com/office/powerpoint/2010/main" val="252954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smtClean="0">
                <a:solidFill>
                  <a:prstClr val="black"/>
                </a:solidFill>
              </a:rPr>
              <a:pPr/>
              <a:t>12</a:t>
            </a:fld>
            <a:endParaRPr lang="he-IL">
              <a:solidFill>
                <a:prstClr val="black"/>
              </a:solidFill>
            </a:endParaRPr>
          </a:p>
        </p:txBody>
      </p:sp>
    </p:spTree>
    <p:extLst>
      <p:ext uri="{BB962C8B-B14F-4D97-AF65-F5344CB8AC3E}">
        <p14:creationId xmlns="" xmlns:p14="http://schemas.microsoft.com/office/powerpoint/2010/main" val="172263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EA9DBF2B-55E8-4693-93F4-F574E66774AD}" type="slidenum">
              <a:rPr lang="he-IL">
                <a:solidFill>
                  <a:prstClr val="black"/>
                </a:solidFill>
              </a:rPr>
              <a:pPr/>
              <a:t>13</a:t>
            </a:fld>
            <a:endParaRPr lang="he-IL">
              <a:solidFill>
                <a:prstClr val="black"/>
              </a:solidFill>
            </a:endParaRPr>
          </a:p>
        </p:txBody>
      </p:sp>
    </p:spTree>
    <p:extLst>
      <p:ext uri="{BB962C8B-B14F-4D97-AF65-F5344CB8AC3E}">
        <p14:creationId xmlns="" xmlns:p14="http://schemas.microsoft.com/office/powerpoint/2010/main" val="313754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4807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83275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806055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4816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6402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3130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7493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24405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28923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30905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22457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29096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65373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411764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025663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Footer Placeholder 4"/>
          <p:cNvSpPr>
            <a:spLocks noGrp="1"/>
          </p:cNvSpPr>
          <p:nvPr>
            <p:ph type="ftr" sz="quarter" idx="11"/>
          </p:nvPr>
        </p:nvSpPr>
        <p:spPr/>
        <p:txBody>
          <a:bodyPr/>
          <a:lstStyle/>
          <a:p>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02556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9630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8" name="Footer Placeholder 7"/>
          <p:cNvSpPr>
            <a:spLocks noGrp="1"/>
          </p:cNvSpPr>
          <p:nvPr>
            <p:ph type="ftr" sz="quarter" idx="11"/>
          </p:nvPr>
        </p:nvSpPr>
        <p:spPr/>
        <p:txBody>
          <a:bodyPr/>
          <a:lstStyle/>
          <a:p>
            <a:endParaRPr lang="he-IL">
              <a:solidFill>
                <a:prstClr val="black">
                  <a:tint val="75000"/>
                </a:prstClr>
              </a:solidFill>
            </a:endParaRPr>
          </a:p>
        </p:txBody>
      </p:sp>
      <p:sp>
        <p:nvSpPr>
          <p:cNvPr id="9" name="Slide Number Placeholder 8"/>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162394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4" name="Footer Placeholder 3"/>
          <p:cNvSpPr>
            <a:spLocks noGrp="1"/>
          </p:cNvSpPr>
          <p:nvPr>
            <p:ph type="ftr" sz="quarter" idx="11"/>
          </p:nvPr>
        </p:nvSpPr>
        <p:spPr/>
        <p:txBody>
          <a:bodyPr/>
          <a:lstStyle/>
          <a:p>
            <a:endParaRPr lang="he-IL">
              <a:solidFill>
                <a:prstClr val="black">
                  <a:tint val="75000"/>
                </a:prstClr>
              </a:solidFill>
            </a:endParaRPr>
          </a:p>
        </p:txBody>
      </p:sp>
      <p:sp>
        <p:nvSpPr>
          <p:cNvPr id="5" name="Slide Number Placeholder 4"/>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91743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3" name="Footer Placeholder 2"/>
          <p:cNvSpPr>
            <a:spLocks noGrp="1"/>
          </p:cNvSpPr>
          <p:nvPr>
            <p:ph type="ftr" sz="quarter" idx="11"/>
          </p:nvPr>
        </p:nvSpPr>
        <p:spPr/>
        <p:txBody>
          <a:bodyPr/>
          <a:lstStyle/>
          <a:p>
            <a:endParaRPr lang="he-IL">
              <a:solidFill>
                <a:prstClr val="black">
                  <a:tint val="75000"/>
                </a:prstClr>
              </a:solidFill>
            </a:endParaRPr>
          </a:p>
        </p:txBody>
      </p:sp>
      <p:sp>
        <p:nvSpPr>
          <p:cNvPr id="4" name="Slide Number Placeholder 3"/>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348758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25394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6" name="Footer Placeholder 5"/>
          <p:cNvSpPr>
            <a:spLocks noGrp="1"/>
          </p:cNvSpPr>
          <p:nvPr>
            <p:ph type="ftr" sz="quarter" idx="11"/>
          </p:nvPr>
        </p:nvSpPr>
        <p:spPr/>
        <p:txBody>
          <a:bodyPr/>
          <a:lstStyle/>
          <a:p>
            <a:endParaRPr lang="he-IL">
              <a:solidFill>
                <a:prstClr val="black">
                  <a:tint val="75000"/>
                </a:prstClr>
              </a:solidFill>
            </a:endParaRPr>
          </a:p>
        </p:txBody>
      </p:sp>
      <p:sp>
        <p:nvSpPr>
          <p:cNvPr id="7" name="Slide Number Placeholder 6"/>
          <p:cNvSpPr>
            <a:spLocks noGrp="1"/>
          </p:cNvSpPr>
          <p:nvPr>
            <p:ph type="sldNum" sz="quarter" idx="12"/>
          </p:nvPr>
        </p:nvSpPr>
        <p:spPr/>
        <p:txBody>
          <a:body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02153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A63B97-A331-4626-995B-43F06EC8E04E}"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DB429C-828F-45FE-91A3-435CBE9A40BF}"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2116430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287D05-D1C1-41C5-8233-805C471832A1}" type="datetimeFigureOut">
              <a:rPr lang="he-IL" smtClean="0">
                <a:solidFill>
                  <a:prstClr val="black">
                    <a:tint val="75000"/>
                  </a:prstClr>
                </a:solidFill>
              </a:rPr>
              <a:pPr/>
              <a:t>כ'/אדר ב/תשע"ו</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BDB641E-E147-418F-9CE9-2B1A6EAB8B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 xmlns:p14="http://schemas.microsoft.com/office/powerpoint/2010/main" val="502618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image" Target="../media/image3.jpeg"/><Relationship Id="rId7" Type="http://schemas.openxmlformats.org/officeDocument/2006/relationships/image" Target="../media/image36.jpeg"/><Relationship Id="rId12"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39.jpeg"/><Relationship Id="rId5" Type="http://schemas.openxmlformats.org/officeDocument/2006/relationships/image" Target="../media/image34.jpeg"/><Relationship Id="rId10" Type="http://schemas.microsoft.com/office/2007/relationships/hdphoto" Target="../media/hdphoto2.wdp"/><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Data" Target="../diagrams/data4.xml"/><Relationship Id="rId7"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Data" Target="../diagrams/data5.xml"/><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Data" Target="../diagrams/data6.xml"/><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Data" Target="../diagrams/data7.xml"/><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rot="20802596">
            <a:off x="408253" y="1361092"/>
            <a:ext cx="8903558" cy="4999912"/>
          </a:xfrm>
        </p:spPr>
        <p:txBody>
          <a:bodyPr>
            <a:noAutofit/>
          </a:bodyPr>
          <a:lstStyle/>
          <a:p>
            <a:r>
              <a:rPr lang="he-IL" sz="4800" b="1" dirty="0" smtClean="0">
                <a:solidFill>
                  <a:schemeClr val="tx1"/>
                </a:solidFill>
                <a:latin typeface="Guttman Hatzvi" panose="02010401010101010101" pitchFamily="2" charset="-79"/>
                <a:cs typeface="Guttman Hatzvi" panose="02010401010101010101" pitchFamily="2" charset="-79"/>
              </a:rPr>
              <a:t>הפרוייקט לשימור ותיעוד מגוון המינים המקומי בקריית אתא</a:t>
            </a:r>
            <a:endParaRPr lang="he-IL" sz="4800" b="1" dirty="0">
              <a:solidFill>
                <a:schemeClr val="tx1"/>
              </a:solidFill>
              <a:latin typeface="Guttman Hatzvi" panose="02010401010101010101" pitchFamily="2" charset="-79"/>
              <a:cs typeface="Guttman Hatzvi" panose="02010401010101010101" pitchFamily="2" charset="-79"/>
            </a:endParaRPr>
          </a:p>
        </p:txBody>
      </p:sp>
      <p:pic>
        <p:nvPicPr>
          <p:cNvPr id="1026"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rot="20738029">
            <a:off x="312285" y="3068960"/>
            <a:ext cx="8606557" cy="2265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16" descr="C:\Users\nadav\Dropbox\Nadav Gofer\צעד ירוק\גרפיקה\לוגו\לוגו מצומצם\מרכזי גזור מתוך 3 אופציות 27.2.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8115567" y="5784552"/>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C:\Users\abigail\Dropbox\צעד ירוק\צעד ירוק רכזים-מורחב\גרפיקה\לוגו משרד.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179512" y="188640"/>
            <a:ext cx="1194232" cy="1043087"/>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descr="http://www.kiryat-ata.org.il/img/23_3_2005_15_26_10_SYNAGOGUE_1009_1_%D7%A7%D7%A8%D7%99%D7%AA%20%D7%90%D7%AA%D7%90.gif"/>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1547663" y="198127"/>
            <a:ext cx="1033599" cy="103359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User\Dropbox\צעד ירוק (1)\צעד ירוק רכזים-מורחב\גרפיקה\לוגואים\logo new-page-001.jpg"/>
          <p:cNvPicPr>
            <a:picLocks noChangeAspect="1" noChangeArrowheads="1"/>
          </p:cNvPicPr>
          <p:nvPr/>
        </p:nvPicPr>
        <p:blipFill>
          <a:blip r:embed="rId7" cstate="screen">
            <a:extLst>
              <a:ext uri="{28A0092B-C50C-407E-A947-70E740481C1C}">
                <a14:useLocalDpi xmlns="" xmlns:a14="http://schemas.microsoft.com/office/drawing/2010/main" val="0"/>
              </a:ext>
            </a:extLst>
          </a:blip>
          <a:srcRect/>
          <a:stretch>
            <a:fillRect/>
          </a:stretch>
        </p:blipFill>
        <p:spPr bwMode="auto">
          <a:xfrm>
            <a:off x="2817676" y="188641"/>
            <a:ext cx="2042356" cy="955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554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יום שיא</a:t>
            </a:r>
            <a:endParaRPr lang="he-IL" dirty="0"/>
          </a:p>
        </p:txBody>
      </p:sp>
      <p:pic>
        <p:nvPicPr>
          <p:cNvPr id="2050" name="Picture 2" descr="C:\Users\User\Dropbox\צעד ירוק (1)\צעד ירוק רכזים-מורחב\פרוייקטים\שורק לכיש\כנס כללי\תמונות אוירה\יום שיא 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772702" y="1365542"/>
            <a:ext cx="3812402" cy="285930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User\Dropbox\צעד ירוק (1)\צעד ירוק רכזים-מורחב\פרוייקטים\שורק לכיש\כנס כללי\תמונות אוירה\יום שיא 3.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95536" y="1360619"/>
            <a:ext cx="3818965" cy="28642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User\Dropbox\צעד ירוק (1)\צעד ירוק רכזים-מורחב\פרוייקטים\שורק לכיש\כנס כללי\תמונות אוירה\ראש המועצה 9 - עותק.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724128" y="4437112"/>
            <a:ext cx="2860976" cy="214573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ounded Rectangle 6"/>
          <p:cNvSpPr/>
          <p:nvPr/>
        </p:nvSpPr>
        <p:spPr>
          <a:xfrm>
            <a:off x="288794" y="4437112"/>
            <a:ext cx="4032448" cy="1989595"/>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marL="285750" indent="-285750">
              <a:buFont typeface="Arial" pitchFamily="34" charset="0"/>
              <a:buChar char="•"/>
            </a:pPr>
            <a:r>
              <a:rPr lang="he-IL" sz="2400" dirty="0" smtClean="0"/>
              <a:t>פעילות של כלל הקבוצות יחד</a:t>
            </a:r>
          </a:p>
          <a:p>
            <a:pPr marL="285750" indent="-285750">
              <a:buFont typeface="Arial" pitchFamily="34" charset="0"/>
              <a:buChar char="•"/>
            </a:pPr>
            <a:r>
              <a:rPr lang="he-IL" sz="2400" dirty="0" smtClean="0"/>
              <a:t>הצגת תוצאות של הקבוצות השונות</a:t>
            </a:r>
          </a:p>
          <a:p>
            <a:pPr marL="285750" indent="-285750">
              <a:buFont typeface="Arial" pitchFamily="34" charset="0"/>
              <a:buChar char="•"/>
            </a:pPr>
            <a:r>
              <a:rPr lang="he-IL" sz="2400" dirty="0" smtClean="0"/>
              <a:t>משחקי מגוון מינים ותחרויות</a:t>
            </a:r>
            <a:endParaRPr lang="he-IL" sz="2400" dirty="0"/>
          </a:p>
        </p:txBody>
      </p:sp>
    </p:spTree>
    <p:extLst>
      <p:ext uri="{BB962C8B-B14F-4D97-AF65-F5344CB8AC3E}">
        <p14:creationId xmlns="" xmlns:p14="http://schemas.microsoft.com/office/powerpoint/2010/main" val="18723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User\Dropbox\צעד ירוק (1)\צעד ירוק רכזים-מורחב\פרוייקטים\שורק לכיש\כנס כללי\תמונות מצלמה לילך\IMG_136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36096" y="1438725"/>
            <a:ext cx="2653700" cy="199027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he-IL" dirty="0" smtClean="0"/>
              <a:t>כנס מסכם</a:t>
            </a:r>
            <a:endParaRPr lang="he-IL" dirty="0"/>
          </a:p>
        </p:txBody>
      </p:sp>
      <p:pic>
        <p:nvPicPr>
          <p:cNvPr id="3074" name="Picture 2" descr="C:\Users\User\Dropbox\צעד ירוק (1)\צעד ירוק רכזים-מורחב\פרוייקטים\גבעתיים\כנס מנהיגות לשימור טבע\תמונות מהכנס\20140609_083334.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50001" y="1438725"/>
            <a:ext cx="3538266" cy="19902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User\Dropbox\צעד ירוק (1)\צעד ירוק רכזים-מורחב\פרוייקטים\גבעתיים\כנס מנהיגות לשימור טבע\תמונות מהכנס\20140609_085903.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757440" y="4149080"/>
            <a:ext cx="3559349" cy="2002134"/>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Users\User\Dropbox\צעד ירוק (1)\צעד ירוק רכזים-מורחב\פרוייקטים\גבעתיים\כנס מנהיגות לשימור טבע\תמונות מהכנס\טובות\20140609מתן ונדב לקראת הצגת תוצאות הסקר_114021.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39552" y="4149080"/>
            <a:ext cx="3584398" cy="201622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ounded Rectangle 7"/>
          <p:cNvSpPr/>
          <p:nvPr/>
        </p:nvSpPr>
        <p:spPr>
          <a:xfrm>
            <a:off x="6629355" y="3155104"/>
            <a:ext cx="1972056"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הצגת </a:t>
            </a:r>
            <a:r>
              <a:rPr lang="he-IL" dirty="0" err="1" smtClean="0"/>
              <a:t>פרוייקטים</a:t>
            </a:r>
            <a:r>
              <a:rPr lang="he-IL" dirty="0" smtClean="0"/>
              <a:t> על ידי התלמידים</a:t>
            </a:r>
            <a:endParaRPr lang="he-IL" dirty="0"/>
          </a:p>
        </p:txBody>
      </p:sp>
      <p:sp>
        <p:nvSpPr>
          <p:cNvPr id="9" name="Rounded Rectangle 8"/>
          <p:cNvSpPr/>
          <p:nvPr/>
        </p:nvSpPr>
        <p:spPr>
          <a:xfrm>
            <a:off x="2331751" y="3223615"/>
            <a:ext cx="1972056"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תצוגת תמונות ותוצרים</a:t>
            </a:r>
            <a:endParaRPr lang="he-IL" dirty="0"/>
          </a:p>
        </p:txBody>
      </p:sp>
      <p:sp>
        <p:nvSpPr>
          <p:cNvPr id="10" name="Rounded Rectangle 9"/>
          <p:cNvSpPr/>
          <p:nvPr/>
        </p:nvSpPr>
        <p:spPr>
          <a:xfrm>
            <a:off x="6948264" y="5804488"/>
            <a:ext cx="1944216" cy="693450"/>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חלוקת תעודות על ידי בכירים במועצה</a:t>
            </a:r>
            <a:endParaRPr lang="he-IL" dirty="0"/>
          </a:p>
        </p:txBody>
      </p:sp>
      <p:sp>
        <p:nvSpPr>
          <p:cNvPr id="11" name="Rounded Rectangle 10"/>
          <p:cNvSpPr/>
          <p:nvPr/>
        </p:nvSpPr>
        <p:spPr>
          <a:xfrm>
            <a:off x="2460953" y="5804488"/>
            <a:ext cx="1842854"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הרצאות ואורחים</a:t>
            </a:r>
            <a:endParaRPr lang="he-IL" dirty="0"/>
          </a:p>
        </p:txBody>
      </p:sp>
    </p:spTree>
    <p:extLst>
      <p:ext uri="{BB962C8B-B14F-4D97-AF65-F5344CB8AC3E}">
        <p14:creationId xmlns="" xmlns:p14="http://schemas.microsoft.com/office/powerpoint/2010/main" val="404738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1196752"/>
            <a:ext cx="8229600" cy="1143000"/>
          </a:xfrm>
        </p:spPr>
        <p:txBody>
          <a:bodyPr/>
          <a:lstStyle/>
          <a:p>
            <a:r>
              <a:rPr lang="he-IL" b="1" kern="10" dirty="0" smtClean="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התהליך החינוכי בבתי הספר</a:t>
            </a:r>
            <a:endParaRPr lang="he-IL" dirty="0"/>
          </a:p>
        </p:txBody>
      </p:sp>
      <p:pic>
        <p:nvPicPr>
          <p:cNvPr id="4" name="Picture 16" descr="C:\Users\nadav\Dropbox\Nadav Gofer\צעד ירוק\גרפיקה\לוגו\לוגו מצומצם\מרכזי גזור מתוך 3 אופציות 27.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cstate="email">
            <a:extLst>
              <a:ext uri="{28A0092B-C50C-407E-A947-70E740481C1C}">
                <a14:useLocalDpi xmlns="" xmlns:a14="http://schemas.microsoft.com/office/drawing/2010/main"/>
              </a:ext>
            </a:extLst>
          </a:blip>
          <a:srcRect l="20266" r="25536"/>
          <a:stretch>
            <a:fillRect/>
          </a:stretch>
        </p:blipFill>
        <p:spPr bwMode="auto">
          <a:xfrm>
            <a:off x="2857488" y="2132856"/>
            <a:ext cx="3286148"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C:\Users\noa\Dropbox\צעד ירוק אישי (1)\שיווק\גרפיקה ותמונות\תמונות\גבעתיים\IMG_5080צרעה מזרחית.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9610" y="-48700"/>
            <a:ext cx="2862545" cy="214690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noa\Dropbox\צעד ירוק אישי (1)\שיווק\גרפיקה ותמונות\תמונות\טייבה\IMG_6732.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203848" y="4649530"/>
            <a:ext cx="2944626" cy="2208469"/>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noa\Dropbox\צעד ירוק אישי (1)\שיווק\גרפיקה ותמונות\תמונות\קישון\DSCN3059.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138923" y="0"/>
            <a:ext cx="3005077" cy="225406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noa\Dropbox\צעד ירוק אישי (1)\שיווק\גרפיקה ותמונות\תמונות\קישון\סביב מחשב.jp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1" y="4704527"/>
            <a:ext cx="3203849" cy="210884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C:\Users\noa\Dropbox\צעד ירוק אישי (1)\שיווק\גרפיקה ותמונות\תמונות\קישון\תמונה2.png"/>
          <p:cNvPicPr>
            <a:picLocks noChangeAspect="1" noChangeArrowheads="1"/>
          </p:cNvPicPr>
          <p:nvPr/>
        </p:nvPicPr>
        <p:blipFill>
          <a:blip r:embed="rId9">
            <a:extLst>
              <a:ext uri="{BEBA8EAE-BF5A-486C-A8C5-ECC9F3942E4B}">
                <a14:imgProps xmlns="" xmlns:a14="http://schemas.microsoft.com/office/drawing/2010/main">
                  <a14:imgLayer r:embed="rId10">
                    <a14:imgEffect>
                      <a14:brightnessContrast bright="20000"/>
                    </a14:imgEffect>
                  </a14:imgLayer>
                </a14:imgProps>
              </a:ext>
              <a:ext uri="{28A0092B-C50C-407E-A947-70E740481C1C}">
                <a14:useLocalDpi xmlns="" xmlns:a14="http://schemas.microsoft.com/office/drawing/2010/main"/>
              </a:ext>
            </a:extLst>
          </a:blip>
          <a:srcRect/>
          <a:stretch>
            <a:fillRect/>
          </a:stretch>
        </p:blipFill>
        <p:spPr bwMode="auto">
          <a:xfrm>
            <a:off x="0" y="2063562"/>
            <a:ext cx="2877379" cy="2661581"/>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Users\noa\Dropbox\צעד ירוק אישי (1)\שיווק\גרפיקה ותמונות\תמונות\קישון\קישון 2\IMG_0298 (Medium).JPG"/>
          <p:cNvPicPr>
            <a:picLocks noChangeAspect="1" noChangeArrowheads="1"/>
          </p:cNvPicPr>
          <p:nvPr/>
        </p:nvPicPr>
        <p:blipFill>
          <a:blip r:embed="rId11" cstate="email">
            <a:extLst>
              <a:ext uri="{28A0092B-C50C-407E-A947-70E740481C1C}">
                <a14:useLocalDpi xmlns="" xmlns:a14="http://schemas.microsoft.com/office/drawing/2010/main"/>
              </a:ext>
            </a:extLst>
          </a:blip>
          <a:srcRect l="3353"/>
          <a:stretch>
            <a:fillRect/>
          </a:stretch>
        </p:blipFill>
        <p:spPr bwMode="auto">
          <a:xfrm>
            <a:off x="6143636" y="2254063"/>
            <a:ext cx="2966334" cy="247108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9" descr="C:\Users\noa\Dropbox\צעד ירוק אישי (1)\שיווק\גרפיקה ותמונות\תמונות\גבעתיים\IMG_6515 (Small).JPG"/>
          <p:cNvPicPr>
            <a:picLocks noChangeAspect="1" noChangeArrowheads="1"/>
          </p:cNvPicPr>
          <p:nvPr/>
        </p:nvPicPr>
        <p:blipFill>
          <a:blip r:embed="rId12" cstate="email">
            <a:extLst>
              <a:ext uri="{28A0092B-C50C-407E-A947-70E740481C1C}">
                <a14:useLocalDpi xmlns="" xmlns:a14="http://schemas.microsoft.com/office/drawing/2010/main"/>
              </a:ext>
            </a:extLst>
          </a:blip>
          <a:srcRect/>
          <a:stretch>
            <a:fillRect/>
          </a:stretch>
        </p:blipFill>
        <p:spPr bwMode="auto">
          <a:xfrm>
            <a:off x="2886931" y="-130723"/>
            <a:ext cx="3261543" cy="228144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C:\Users\noa\Dropbox\צעד ירוק אישי (1)\שיווק\גרפיקה ותמונות\תמונות\טייבה\IMG_4065.JP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6138922" y="4643213"/>
            <a:ext cx="2971048" cy="22282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230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1000" fill="hold"/>
                                        <p:tgtEl>
                                          <p:spTgt spid="1029"/>
                                        </p:tgtEl>
                                        <p:attrNameLst>
                                          <p:attrName>ppt_w</p:attrName>
                                        </p:attrNameLst>
                                      </p:cBhvr>
                                      <p:tavLst>
                                        <p:tav tm="0">
                                          <p:val>
                                            <p:fltVal val="0"/>
                                          </p:val>
                                        </p:tav>
                                        <p:tav tm="100000">
                                          <p:val>
                                            <p:strVal val="#ppt_w"/>
                                          </p:val>
                                        </p:tav>
                                      </p:tavLst>
                                    </p:anim>
                                    <p:anim calcmode="lin" valueType="num">
                                      <p:cBhvr>
                                        <p:cTn id="20" dur="1000" fill="hold"/>
                                        <p:tgtEl>
                                          <p:spTgt spid="1029"/>
                                        </p:tgtEl>
                                        <p:attrNameLst>
                                          <p:attrName>ppt_h</p:attrName>
                                        </p:attrNameLst>
                                      </p:cBhvr>
                                      <p:tavLst>
                                        <p:tav tm="0">
                                          <p:val>
                                            <p:fltVal val="0"/>
                                          </p:val>
                                        </p:tav>
                                        <p:tav tm="100000">
                                          <p:val>
                                            <p:strVal val="#ppt_h"/>
                                          </p:val>
                                        </p:tav>
                                      </p:tavLst>
                                    </p:anim>
                                    <p:animEffect transition="in" filter="fade">
                                      <p:cBhvr>
                                        <p:cTn id="21" dur="1000"/>
                                        <p:tgtEl>
                                          <p:spTgt spid="1029"/>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1000" fill="hold"/>
                                        <p:tgtEl>
                                          <p:spTgt spid="1030"/>
                                        </p:tgtEl>
                                        <p:attrNameLst>
                                          <p:attrName>ppt_w</p:attrName>
                                        </p:attrNameLst>
                                      </p:cBhvr>
                                      <p:tavLst>
                                        <p:tav tm="0">
                                          <p:val>
                                            <p:fltVal val="0"/>
                                          </p:val>
                                        </p:tav>
                                        <p:tav tm="100000">
                                          <p:val>
                                            <p:strVal val="#ppt_w"/>
                                          </p:val>
                                        </p:tav>
                                      </p:tavLst>
                                    </p:anim>
                                    <p:anim calcmode="lin" valueType="num">
                                      <p:cBhvr>
                                        <p:cTn id="26" dur="1000" fill="hold"/>
                                        <p:tgtEl>
                                          <p:spTgt spid="1030"/>
                                        </p:tgtEl>
                                        <p:attrNameLst>
                                          <p:attrName>ppt_h</p:attrName>
                                        </p:attrNameLst>
                                      </p:cBhvr>
                                      <p:tavLst>
                                        <p:tav tm="0">
                                          <p:val>
                                            <p:fltVal val="0"/>
                                          </p:val>
                                        </p:tav>
                                        <p:tav tm="100000">
                                          <p:val>
                                            <p:strVal val="#ppt_h"/>
                                          </p:val>
                                        </p:tav>
                                      </p:tavLst>
                                    </p:anim>
                                    <p:animEffect transition="in" filter="fade">
                                      <p:cBhvr>
                                        <p:cTn id="27" dur="1000"/>
                                        <p:tgtEl>
                                          <p:spTgt spid="1030"/>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1000" fill="hold"/>
                                        <p:tgtEl>
                                          <p:spTgt spid="1032"/>
                                        </p:tgtEl>
                                        <p:attrNameLst>
                                          <p:attrName>ppt_w</p:attrName>
                                        </p:attrNameLst>
                                      </p:cBhvr>
                                      <p:tavLst>
                                        <p:tav tm="0">
                                          <p:val>
                                            <p:fltVal val="0"/>
                                          </p:val>
                                        </p:tav>
                                        <p:tav tm="100000">
                                          <p:val>
                                            <p:strVal val="#ppt_w"/>
                                          </p:val>
                                        </p:tav>
                                      </p:tavLst>
                                    </p:anim>
                                    <p:anim calcmode="lin" valueType="num">
                                      <p:cBhvr>
                                        <p:cTn id="32" dur="1000" fill="hold"/>
                                        <p:tgtEl>
                                          <p:spTgt spid="1032"/>
                                        </p:tgtEl>
                                        <p:attrNameLst>
                                          <p:attrName>ppt_h</p:attrName>
                                        </p:attrNameLst>
                                      </p:cBhvr>
                                      <p:tavLst>
                                        <p:tav tm="0">
                                          <p:val>
                                            <p:fltVal val="0"/>
                                          </p:val>
                                        </p:tav>
                                        <p:tav tm="100000">
                                          <p:val>
                                            <p:strVal val="#ppt_h"/>
                                          </p:val>
                                        </p:tav>
                                      </p:tavLst>
                                    </p:anim>
                                    <p:animEffect transition="in" filter="fade">
                                      <p:cBhvr>
                                        <p:cTn id="33" dur="1000"/>
                                        <p:tgtEl>
                                          <p:spTgt spid="1032"/>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1033"/>
                                        </p:tgtEl>
                                        <p:attrNameLst>
                                          <p:attrName>style.visibility</p:attrName>
                                        </p:attrNameLst>
                                      </p:cBhvr>
                                      <p:to>
                                        <p:strVal val="visible"/>
                                      </p:to>
                                    </p:set>
                                    <p:anim calcmode="lin" valueType="num">
                                      <p:cBhvr>
                                        <p:cTn id="37" dur="1000" fill="hold"/>
                                        <p:tgtEl>
                                          <p:spTgt spid="1033"/>
                                        </p:tgtEl>
                                        <p:attrNameLst>
                                          <p:attrName>ppt_w</p:attrName>
                                        </p:attrNameLst>
                                      </p:cBhvr>
                                      <p:tavLst>
                                        <p:tav tm="0">
                                          <p:val>
                                            <p:fltVal val="0"/>
                                          </p:val>
                                        </p:tav>
                                        <p:tav tm="100000">
                                          <p:val>
                                            <p:strVal val="#ppt_w"/>
                                          </p:val>
                                        </p:tav>
                                      </p:tavLst>
                                    </p:anim>
                                    <p:anim calcmode="lin" valueType="num">
                                      <p:cBhvr>
                                        <p:cTn id="38" dur="1000" fill="hold"/>
                                        <p:tgtEl>
                                          <p:spTgt spid="1033"/>
                                        </p:tgtEl>
                                        <p:attrNameLst>
                                          <p:attrName>ppt_h</p:attrName>
                                        </p:attrNameLst>
                                      </p:cBhvr>
                                      <p:tavLst>
                                        <p:tav tm="0">
                                          <p:val>
                                            <p:fltVal val="0"/>
                                          </p:val>
                                        </p:tav>
                                        <p:tav tm="100000">
                                          <p:val>
                                            <p:strVal val="#ppt_h"/>
                                          </p:val>
                                        </p:tav>
                                      </p:tavLst>
                                    </p:anim>
                                    <p:animEffect transition="in" filter="fade">
                                      <p:cBhvr>
                                        <p:cTn id="39" dur="1000"/>
                                        <p:tgtEl>
                                          <p:spTgt spid="1033"/>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1000" fill="hold"/>
                                        <p:tgtEl>
                                          <p:spTgt spid="1028"/>
                                        </p:tgtEl>
                                        <p:attrNameLst>
                                          <p:attrName>ppt_w</p:attrName>
                                        </p:attrNameLst>
                                      </p:cBhvr>
                                      <p:tavLst>
                                        <p:tav tm="0">
                                          <p:val>
                                            <p:fltVal val="0"/>
                                          </p:val>
                                        </p:tav>
                                        <p:tav tm="100000">
                                          <p:val>
                                            <p:strVal val="#ppt_w"/>
                                          </p:val>
                                        </p:tav>
                                      </p:tavLst>
                                    </p:anim>
                                    <p:anim calcmode="lin" valueType="num">
                                      <p:cBhvr>
                                        <p:cTn id="44" dur="1000" fill="hold"/>
                                        <p:tgtEl>
                                          <p:spTgt spid="1028"/>
                                        </p:tgtEl>
                                        <p:attrNameLst>
                                          <p:attrName>ppt_h</p:attrName>
                                        </p:attrNameLst>
                                      </p:cBhvr>
                                      <p:tavLst>
                                        <p:tav tm="0">
                                          <p:val>
                                            <p:fltVal val="0"/>
                                          </p:val>
                                        </p:tav>
                                        <p:tav tm="100000">
                                          <p:val>
                                            <p:strVal val="#ppt_h"/>
                                          </p:val>
                                        </p:tav>
                                      </p:tavLst>
                                    </p:anim>
                                    <p:animEffect transition="in" filter="fade">
                                      <p:cBhvr>
                                        <p:cTn id="45" dur="1000"/>
                                        <p:tgtEl>
                                          <p:spTgt spid="1028"/>
                                        </p:tgtEl>
                                      </p:cBhvr>
                                    </p:animEffect>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Effect transition="in" filter="fad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414949" y="841657"/>
            <a:ext cx="7585036" cy="584775"/>
          </a:xfrm>
          <a:prstGeom prst="rect">
            <a:avLst/>
          </a:prstGeom>
        </p:spPr>
        <p:txBody>
          <a:bodyPr>
            <a:spAutoFit/>
          </a:bodyPr>
          <a:lstStyle/>
          <a:p>
            <a:pPr>
              <a:defRPr/>
            </a:pPr>
            <a:r>
              <a:rPr lang="he-IL" sz="32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מאפייניו של התהליך החינוכי</a:t>
            </a:r>
            <a:endParaRPr lang="he-IL" sz="32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6" name="דיאגרמה 5"/>
          <p:cNvGraphicFramePr/>
          <p:nvPr>
            <p:extLst>
              <p:ext uri="{D42A27DB-BD31-4B8C-83A1-F6EECF244321}">
                <p14:modId xmlns="" xmlns:p14="http://schemas.microsoft.com/office/powerpoint/2010/main" val="1306155181"/>
              </p:ext>
            </p:extLst>
          </p:nvPr>
        </p:nvGraphicFramePr>
        <p:xfrm>
          <a:off x="611560" y="1364646"/>
          <a:ext cx="8301266" cy="501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2617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5659CB97-C37E-4EB5-846C-914B7CE61B19}"/>
                                            </p:graphicEl>
                                          </p:spTgt>
                                        </p:tgtEl>
                                        <p:attrNameLst>
                                          <p:attrName>style.visibility</p:attrName>
                                        </p:attrNameLst>
                                      </p:cBhvr>
                                      <p:to>
                                        <p:strVal val="visible"/>
                                      </p:to>
                                    </p:set>
                                    <p:animEffect transition="in" filter="randombar(horizontal)">
                                      <p:cBhvr>
                                        <p:cTn id="7" dur="500"/>
                                        <p:tgtEl>
                                          <p:spTgt spid="6">
                                            <p:graphicEl>
                                              <a:dgm id="{5659CB97-C37E-4EB5-846C-914B7CE61B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84955709-5145-4F28-8773-9761A60D4069}"/>
                                            </p:graphicEl>
                                          </p:spTgt>
                                        </p:tgtEl>
                                        <p:attrNameLst>
                                          <p:attrName>style.visibility</p:attrName>
                                        </p:attrNameLst>
                                      </p:cBhvr>
                                      <p:to>
                                        <p:strVal val="visible"/>
                                      </p:to>
                                    </p:set>
                                    <p:animEffect transition="in" filter="randombar(horizontal)">
                                      <p:cBhvr>
                                        <p:cTn id="12" dur="500"/>
                                        <p:tgtEl>
                                          <p:spTgt spid="6">
                                            <p:graphicEl>
                                              <a:dgm id="{84955709-5145-4F28-8773-9761A60D4069}"/>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D190BACC-6FCF-4C4A-ABFF-6C8AABD3C1FE}"/>
                                            </p:graphicEl>
                                          </p:spTgt>
                                        </p:tgtEl>
                                        <p:attrNameLst>
                                          <p:attrName>style.visibility</p:attrName>
                                        </p:attrNameLst>
                                      </p:cBhvr>
                                      <p:to>
                                        <p:strVal val="visible"/>
                                      </p:to>
                                    </p:set>
                                    <p:animEffect transition="in" filter="randombar(horizontal)">
                                      <p:cBhvr>
                                        <p:cTn id="15" dur="500"/>
                                        <p:tgtEl>
                                          <p:spTgt spid="6">
                                            <p:graphicEl>
                                              <a:dgm id="{D190BACC-6FCF-4C4A-ABFF-6C8AABD3C1F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graphicEl>
                                              <a:dgm id="{9B522D52-C174-43C8-8B00-7051EE68FAAB}"/>
                                            </p:graphicEl>
                                          </p:spTgt>
                                        </p:tgtEl>
                                        <p:attrNameLst>
                                          <p:attrName>style.visibility</p:attrName>
                                        </p:attrNameLst>
                                      </p:cBhvr>
                                      <p:to>
                                        <p:strVal val="visible"/>
                                      </p:to>
                                    </p:set>
                                    <p:animEffect transition="in" filter="randombar(horizontal)">
                                      <p:cBhvr>
                                        <p:cTn id="20" dur="500"/>
                                        <p:tgtEl>
                                          <p:spTgt spid="6">
                                            <p:graphicEl>
                                              <a:dgm id="{9B522D52-C174-43C8-8B00-7051EE68FAAB}"/>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graphicEl>
                                              <a:dgm id="{DE2FD74E-4F33-40C4-9A10-4C911832A390}"/>
                                            </p:graphicEl>
                                          </p:spTgt>
                                        </p:tgtEl>
                                        <p:attrNameLst>
                                          <p:attrName>style.visibility</p:attrName>
                                        </p:attrNameLst>
                                      </p:cBhvr>
                                      <p:to>
                                        <p:strVal val="visible"/>
                                      </p:to>
                                    </p:set>
                                    <p:animEffect transition="in" filter="randombar(horizontal)">
                                      <p:cBhvr>
                                        <p:cTn id="23" dur="500"/>
                                        <p:tgtEl>
                                          <p:spTgt spid="6">
                                            <p:graphicEl>
                                              <a:dgm id="{DE2FD74E-4F33-40C4-9A10-4C911832A3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graphicEl>
                                              <a:dgm id="{CC068AC7-9CBB-491D-9CE7-1C747F39C564}"/>
                                            </p:graphicEl>
                                          </p:spTgt>
                                        </p:tgtEl>
                                        <p:attrNameLst>
                                          <p:attrName>style.visibility</p:attrName>
                                        </p:attrNameLst>
                                      </p:cBhvr>
                                      <p:to>
                                        <p:strVal val="visible"/>
                                      </p:to>
                                    </p:set>
                                    <p:animEffect transition="in" filter="randombar(horizontal)">
                                      <p:cBhvr>
                                        <p:cTn id="28" dur="500"/>
                                        <p:tgtEl>
                                          <p:spTgt spid="6">
                                            <p:graphicEl>
                                              <a:dgm id="{CC068AC7-9CBB-491D-9CE7-1C747F39C564}"/>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graphicEl>
                                              <a:dgm id="{4AE29DC6-0B88-43EC-BAAA-639981529F27}"/>
                                            </p:graphicEl>
                                          </p:spTgt>
                                        </p:tgtEl>
                                        <p:attrNameLst>
                                          <p:attrName>style.visibility</p:attrName>
                                        </p:attrNameLst>
                                      </p:cBhvr>
                                      <p:to>
                                        <p:strVal val="visible"/>
                                      </p:to>
                                    </p:set>
                                    <p:animEffect transition="in" filter="randombar(horizontal)">
                                      <p:cBhvr>
                                        <p:cTn id="31" dur="500"/>
                                        <p:tgtEl>
                                          <p:spTgt spid="6">
                                            <p:graphicEl>
                                              <a:dgm id="{4AE29DC6-0B88-43EC-BAAA-639981529F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414949" y="841657"/>
            <a:ext cx="7585036" cy="584775"/>
          </a:xfrm>
          <a:prstGeom prst="rect">
            <a:avLst/>
          </a:prstGeom>
        </p:spPr>
        <p:txBody>
          <a:bodyPr>
            <a:spAutoFit/>
          </a:bodyPr>
          <a:lstStyle/>
          <a:p>
            <a:pPr>
              <a:defRPr/>
            </a:pPr>
            <a:r>
              <a:rPr lang="he-IL" sz="32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מאפייניו של התהליך החינוכי</a:t>
            </a:r>
            <a:endParaRPr lang="he-IL" sz="32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12" name="דיאגרמה 11"/>
          <p:cNvGraphicFramePr/>
          <p:nvPr>
            <p:extLst>
              <p:ext uri="{D42A27DB-BD31-4B8C-83A1-F6EECF244321}">
                <p14:modId xmlns="" xmlns:p14="http://schemas.microsoft.com/office/powerpoint/2010/main" val="1314018193"/>
              </p:ext>
            </p:extLst>
          </p:nvPr>
        </p:nvGraphicFramePr>
        <p:xfrm>
          <a:off x="611560" y="1364646"/>
          <a:ext cx="8301266" cy="501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קבוצה 39"/>
          <p:cNvGrpSpPr>
            <a:grpSpLocks/>
          </p:cNvGrpSpPr>
          <p:nvPr/>
        </p:nvGrpSpPr>
        <p:grpSpPr bwMode="auto">
          <a:xfrm>
            <a:off x="6921948" y="1524496"/>
            <a:ext cx="1979612" cy="1036638"/>
            <a:chOff x="6321567" y="288871"/>
            <a:chExt cx="1979698" cy="1035774"/>
          </a:xfrm>
        </p:grpSpPr>
        <p:sp>
          <p:nvSpPr>
            <p:cNvPr id="16" name="מלבן מעוגל 15"/>
            <p:cNvSpPr/>
            <p:nvPr/>
          </p:nvSpPr>
          <p:spPr>
            <a:xfrm>
              <a:off x="6321567" y="288871"/>
              <a:ext cx="1979698" cy="1035774"/>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7" name="מלבן 16"/>
            <p:cNvSpPr/>
            <p:nvPr/>
          </p:nvSpPr>
          <p:spPr>
            <a:xfrm>
              <a:off x="6372369" y="339629"/>
              <a:ext cx="1878094" cy="934259"/>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600200">
                <a:lnSpc>
                  <a:spcPct val="90000"/>
                </a:lnSpc>
                <a:spcAft>
                  <a:spcPct val="35000"/>
                </a:spcAft>
                <a:defRPr/>
              </a:pPr>
              <a:r>
                <a:rPr lang="he-IL" sz="3200" dirty="0">
                  <a:solidFill>
                    <a:prstClr val="white"/>
                  </a:solidFill>
                  <a:latin typeface="Guttman Hatzvi" panose="02010401010101010101" pitchFamily="2" charset="-79"/>
                  <a:cs typeface="Guttman Hatzvi" panose="02010401010101010101" pitchFamily="2" charset="-79"/>
                </a:rPr>
                <a:t>חוויה</a:t>
              </a:r>
            </a:p>
          </p:txBody>
        </p:sp>
      </p:grpSp>
      <p:pic>
        <p:nvPicPr>
          <p:cNvPr id="10"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899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graphicEl>
                                              <a:dgm id="{5659CB97-C37E-4EB5-846C-914B7CE61B19}"/>
                                            </p:graphicEl>
                                          </p:spTgt>
                                        </p:tgtEl>
                                        <p:attrNameLst>
                                          <p:attrName>style.visibility</p:attrName>
                                        </p:attrNameLst>
                                      </p:cBhvr>
                                      <p:to>
                                        <p:strVal val="visible"/>
                                      </p:to>
                                    </p:set>
                                    <p:animEffect transition="in" filter="randombar(horizontal)">
                                      <p:cBhvr>
                                        <p:cTn id="7" dur="500"/>
                                        <p:tgtEl>
                                          <p:spTgt spid="12">
                                            <p:graphicEl>
                                              <a:dgm id="{5659CB97-C37E-4EB5-846C-914B7CE61B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graphicEl>
                                              <a:dgm id="{84955709-5145-4F28-8773-9761A60D4069}"/>
                                            </p:graphicEl>
                                          </p:spTgt>
                                        </p:tgtEl>
                                        <p:attrNameLst>
                                          <p:attrName>style.visibility</p:attrName>
                                        </p:attrNameLst>
                                      </p:cBhvr>
                                      <p:to>
                                        <p:strVal val="visible"/>
                                      </p:to>
                                    </p:set>
                                    <p:animEffect transition="in" filter="randombar(horizontal)">
                                      <p:cBhvr>
                                        <p:cTn id="12" dur="500"/>
                                        <p:tgtEl>
                                          <p:spTgt spid="12">
                                            <p:graphicEl>
                                              <a:dgm id="{84955709-5145-4F28-8773-9761A60D4069}"/>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graphicEl>
                                              <a:dgm id="{D190BACC-6FCF-4C4A-ABFF-6C8AABD3C1FE}"/>
                                            </p:graphicEl>
                                          </p:spTgt>
                                        </p:tgtEl>
                                        <p:attrNameLst>
                                          <p:attrName>style.visibility</p:attrName>
                                        </p:attrNameLst>
                                      </p:cBhvr>
                                      <p:to>
                                        <p:strVal val="visible"/>
                                      </p:to>
                                    </p:set>
                                    <p:animEffect transition="in" filter="randombar(horizontal)">
                                      <p:cBhvr>
                                        <p:cTn id="15" dur="500"/>
                                        <p:tgtEl>
                                          <p:spTgt spid="12">
                                            <p:graphicEl>
                                              <a:dgm id="{D190BACC-6FCF-4C4A-ABFF-6C8AABD3C1F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graphicEl>
                                              <a:dgm id="{9B522D52-C174-43C8-8B00-7051EE68FAAB}"/>
                                            </p:graphicEl>
                                          </p:spTgt>
                                        </p:tgtEl>
                                        <p:attrNameLst>
                                          <p:attrName>style.visibility</p:attrName>
                                        </p:attrNameLst>
                                      </p:cBhvr>
                                      <p:to>
                                        <p:strVal val="visible"/>
                                      </p:to>
                                    </p:set>
                                    <p:animEffect transition="in" filter="randombar(horizontal)">
                                      <p:cBhvr>
                                        <p:cTn id="20" dur="500"/>
                                        <p:tgtEl>
                                          <p:spTgt spid="12">
                                            <p:graphicEl>
                                              <a:dgm id="{9B522D52-C174-43C8-8B00-7051EE68FAAB}"/>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graphicEl>
                                              <a:dgm id="{DE2FD74E-4F33-40C4-9A10-4C911832A390}"/>
                                            </p:graphicEl>
                                          </p:spTgt>
                                        </p:tgtEl>
                                        <p:attrNameLst>
                                          <p:attrName>style.visibility</p:attrName>
                                        </p:attrNameLst>
                                      </p:cBhvr>
                                      <p:to>
                                        <p:strVal val="visible"/>
                                      </p:to>
                                    </p:set>
                                    <p:animEffect transition="in" filter="randombar(horizontal)">
                                      <p:cBhvr>
                                        <p:cTn id="23" dur="500"/>
                                        <p:tgtEl>
                                          <p:spTgt spid="12">
                                            <p:graphicEl>
                                              <a:dgm id="{DE2FD74E-4F33-40C4-9A10-4C911832A3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graphicEl>
                                              <a:dgm id="{CC068AC7-9CBB-491D-9CE7-1C747F39C564}"/>
                                            </p:graphicEl>
                                          </p:spTgt>
                                        </p:tgtEl>
                                        <p:attrNameLst>
                                          <p:attrName>style.visibility</p:attrName>
                                        </p:attrNameLst>
                                      </p:cBhvr>
                                      <p:to>
                                        <p:strVal val="visible"/>
                                      </p:to>
                                    </p:set>
                                    <p:animEffect transition="in" filter="randombar(horizontal)">
                                      <p:cBhvr>
                                        <p:cTn id="28" dur="500"/>
                                        <p:tgtEl>
                                          <p:spTgt spid="12">
                                            <p:graphicEl>
                                              <a:dgm id="{CC068AC7-9CBB-491D-9CE7-1C747F39C564}"/>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graphicEl>
                                              <a:dgm id="{4AE29DC6-0B88-43EC-BAAA-639981529F27}"/>
                                            </p:graphicEl>
                                          </p:spTgt>
                                        </p:tgtEl>
                                        <p:attrNameLst>
                                          <p:attrName>style.visibility</p:attrName>
                                        </p:attrNameLst>
                                      </p:cBhvr>
                                      <p:to>
                                        <p:strVal val="visible"/>
                                      </p:to>
                                    </p:set>
                                    <p:animEffect transition="in" filter="randombar(horizontal)">
                                      <p:cBhvr>
                                        <p:cTn id="31" dur="500"/>
                                        <p:tgtEl>
                                          <p:spTgt spid="12">
                                            <p:graphicEl>
                                              <a:dgm id="{4AE29DC6-0B88-43EC-BAAA-639981529F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graphicEl>
                                              <a:dgm id="{744BD68A-6D79-44AB-9FB4-41F5553DD319}"/>
                                            </p:graphicEl>
                                          </p:spTgt>
                                        </p:tgtEl>
                                        <p:attrNameLst>
                                          <p:attrName>style.visibility</p:attrName>
                                        </p:attrNameLst>
                                      </p:cBhvr>
                                      <p:to>
                                        <p:strVal val="visible"/>
                                      </p:to>
                                    </p:set>
                                    <p:animEffect transition="in" filter="randombar(horizontal)">
                                      <p:cBhvr>
                                        <p:cTn id="36" dur="500"/>
                                        <p:tgtEl>
                                          <p:spTgt spid="12">
                                            <p:graphicEl>
                                              <a:dgm id="{744BD68A-6D79-44AB-9FB4-41F5553DD319}"/>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
                                            <p:graphicEl>
                                              <a:dgm id="{AAF597FB-3613-4203-88D8-932E7E4119BB}"/>
                                            </p:graphicEl>
                                          </p:spTgt>
                                        </p:tgtEl>
                                        <p:attrNameLst>
                                          <p:attrName>style.visibility</p:attrName>
                                        </p:attrNameLst>
                                      </p:cBhvr>
                                      <p:to>
                                        <p:strVal val="visible"/>
                                      </p:to>
                                    </p:set>
                                    <p:animEffect transition="in" filter="randombar(horizontal)">
                                      <p:cBhvr>
                                        <p:cTn id="39" dur="500"/>
                                        <p:tgtEl>
                                          <p:spTgt spid="12">
                                            <p:graphicEl>
                                              <a:dgm id="{AAF597FB-3613-4203-88D8-932E7E4119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398067" y="836712"/>
            <a:ext cx="7585036" cy="584775"/>
          </a:xfrm>
          <a:prstGeom prst="rect">
            <a:avLst/>
          </a:prstGeom>
        </p:spPr>
        <p:txBody>
          <a:bodyPr>
            <a:spAutoFit/>
          </a:bodyPr>
          <a:lstStyle/>
          <a:p>
            <a:pPr>
              <a:defRPr/>
            </a:pPr>
            <a:r>
              <a:rPr lang="he-IL" sz="32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anose="02010401010101010101" pitchFamily="2" charset="-79"/>
                <a:cs typeface="Guttman Hatzvi" pitchFamily="2" charset="-79"/>
              </a:rPr>
              <a:t>מאפייניו של התהליך החינוכי</a:t>
            </a:r>
            <a:endParaRPr lang="he-IL" sz="32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36" name="דיאגרמה 35"/>
          <p:cNvGraphicFramePr/>
          <p:nvPr>
            <p:extLst>
              <p:ext uri="{D42A27DB-BD31-4B8C-83A1-F6EECF244321}">
                <p14:modId xmlns="" xmlns:p14="http://schemas.microsoft.com/office/powerpoint/2010/main" val="912574052"/>
              </p:ext>
            </p:extLst>
          </p:nvPr>
        </p:nvGraphicFramePr>
        <p:xfrm>
          <a:off x="611560" y="1359701"/>
          <a:ext cx="8301266" cy="501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272" name="קבוצה 39"/>
          <p:cNvGrpSpPr>
            <a:grpSpLocks/>
          </p:cNvGrpSpPr>
          <p:nvPr/>
        </p:nvGrpSpPr>
        <p:grpSpPr bwMode="auto">
          <a:xfrm>
            <a:off x="6933060" y="2749864"/>
            <a:ext cx="1979613" cy="1035050"/>
            <a:chOff x="6321567" y="288871"/>
            <a:chExt cx="1979698" cy="1035774"/>
          </a:xfrm>
        </p:grpSpPr>
        <p:sp>
          <p:nvSpPr>
            <p:cNvPr id="41" name="מלבן מעוגל 40"/>
            <p:cNvSpPr/>
            <p:nvPr/>
          </p:nvSpPr>
          <p:spPr>
            <a:xfrm>
              <a:off x="6321567" y="288871"/>
              <a:ext cx="1979698" cy="1035774"/>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2" name="מלבן 41"/>
            <p:cNvSpPr/>
            <p:nvPr/>
          </p:nvSpPr>
          <p:spPr>
            <a:xfrm>
              <a:off x="6372369" y="339707"/>
              <a:ext cx="1878094" cy="934103"/>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600200">
                <a:lnSpc>
                  <a:spcPct val="90000"/>
                </a:lnSpc>
                <a:spcAft>
                  <a:spcPct val="35000"/>
                </a:spcAft>
                <a:defRPr/>
              </a:pPr>
              <a:r>
                <a:rPr lang="he-IL" sz="3200" dirty="0">
                  <a:solidFill>
                    <a:prstClr val="white"/>
                  </a:solidFill>
                  <a:latin typeface="Guttman Hatzvi" panose="02010401010101010101" pitchFamily="2" charset="-79"/>
                  <a:cs typeface="Guttman Hatzvi" panose="02010401010101010101" pitchFamily="2" charset="-79"/>
                </a:rPr>
                <a:t>מקומיות</a:t>
              </a:r>
            </a:p>
          </p:txBody>
        </p:sp>
      </p:grpSp>
      <p:grpSp>
        <p:nvGrpSpPr>
          <p:cNvPr id="11273" name="קבוצה 37"/>
          <p:cNvGrpSpPr>
            <a:grpSpLocks/>
          </p:cNvGrpSpPr>
          <p:nvPr/>
        </p:nvGrpSpPr>
        <p:grpSpPr bwMode="auto">
          <a:xfrm>
            <a:off x="6990210" y="1613214"/>
            <a:ext cx="1979613" cy="1036637"/>
            <a:chOff x="6321567" y="288871"/>
            <a:chExt cx="1979698" cy="1035774"/>
          </a:xfrm>
        </p:grpSpPr>
        <p:sp>
          <p:nvSpPr>
            <p:cNvPr id="39" name="מלבן מעוגל 38"/>
            <p:cNvSpPr/>
            <p:nvPr/>
          </p:nvSpPr>
          <p:spPr>
            <a:xfrm>
              <a:off x="6321567" y="288871"/>
              <a:ext cx="1979698" cy="1035774"/>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3" name="מלבן 42"/>
            <p:cNvSpPr/>
            <p:nvPr/>
          </p:nvSpPr>
          <p:spPr>
            <a:xfrm>
              <a:off x="6372369" y="339629"/>
              <a:ext cx="1878094" cy="934259"/>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600200">
                <a:lnSpc>
                  <a:spcPct val="90000"/>
                </a:lnSpc>
                <a:spcAft>
                  <a:spcPct val="35000"/>
                </a:spcAft>
                <a:defRPr/>
              </a:pPr>
              <a:r>
                <a:rPr lang="he-IL" sz="3200" dirty="0">
                  <a:solidFill>
                    <a:prstClr val="white"/>
                  </a:solidFill>
                  <a:latin typeface="Guttman Hatzvi" panose="02010401010101010101" pitchFamily="2" charset="-79"/>
                  <a:cs typeface="Guttman Hatzvi" panose="02010401010101010101" pitchFamily="2" charset="-79"/>
                </a:rPr>
                <a:t>חוויה</a:t>
              </a:r>
            </a:p>
          </p:txBody>
        </p:sp>
      </p:grpSp>
      <p:pic>
        <p:nvPicPr>
          <p:cNvPr id="15"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946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graphicEl>
                                              <a:dgm id="{5659CB97-C37E-4EB5-846C-914B7CE61B19}"/>
                                            </p:graphicEl>
                                          </p:spTgt>
                                        </p:tgtEl>
                                        <p:attrNameLst>
                                          <p:attrName>style.visibility</p:attrName>
                                        </p:attrNameLst>
                                      </p:cBhvr>
                                      <p:to>
                                        <p:strVal val="visible"/>
                                      </p:to>
                                    </p:set>
                                    <p:animEffect transition="in" filter="randombar(horizontal)">
                                      <p:cBhvr>
                                        <p:cTn id="7" dur="500"/>
                                        <p:tgtEl>
                                          <p:spTgt spid="36">
                                            <p:graphicEl>
                                              <a:dgm id="{5659CB97-C37E-4EB5-846C-914B7CE61B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graphicEl>
                                              <a:dgm id="{84955709-5145-4F28-8773-9761A60D4069}"/>
                                            </p:graphicEl>
                                          </p:spTgt>
                                        </p:tgtEl>
                                        <p:attrNameLst>
                                          <p:attrName>style.visibility</p:attrName>
                                        </p:attrNameLst>
                                      </p:cBhvr>
                                      <p:to>
                                        <p:strVal val="visible"/>
                                      </p:to>
                                    </p:set>
                                    <p:animEffect transition="in" filter="randombar(horizontal)">
                                      <p:cBhvr>
                                        <p:cTn id="12" dur="500"/>
                                        <p:tgtEl>
                                          <p:spTgt spid="36">
                                            <p:graphicEl>
                                              <a:dgm id="{84955709-5145-4F28-8773-9761A60D4069}"/>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6">
                                            <p:graphicEl>
                                              <a:dgm id="{D190BACC-6FCF-4C4A-ABFF-6C8AABD3C1FE}"/>
                                            </p:graphicEl>
                                          </p:spTgt>
                                        </p:tgtEl>
                                        <p:attrNameLst>
                                          <p:attrName>style.visibility</p:attrName>
                                        </p:attrNameLst>
                                      </p:cBhvr>
                                      <p:to>
                                        <p:strVal val="visible"/>
                                      </p:to>
                                    </p:set>
                                    <p:animEffect transition="in" filter="randombar(horizontal)">
                                      <p:cBhvr>
                                        <p:cTn id="15" dur="500"/>
                                        <p:tgtEl>
                                          <p:spTgt spid="36">
                                            <p:graphicEl>
                                              <a:dgm id="{D190BACC-6FCF-4C4A-ABFF-6C8AABD3C1F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
                                            <p:graphicEl>
                                              <a:dgm id="{9B522D52-C174-43C8-8B00-7051EE68FAAB}"/>
                                            </p:graphicEl>
                                          </p:spTgt>
                                        </p:tgtEl>
                                        <p:attrNameLst>
                                          <p:attrName>style.visibility</p:attrName>
                                        </p:attrNameLst>
                                      </p:cBhvr>
                                      <p:to>
                                        <p:strVal val="visible"/>
                                      </p:to>
                                    </p:set>
                                    <p:animEffect transition="in" filter="randombar(horizontal)">
                                      <p:cBhvr>
                                        <p:cTn id="20" dur="500"/>
                                        <p:tgtEl>
                                          <p:spTgt spid="36">
                                            <p:graphicEl>
                                              <a:dgm id="{9B522D52-C174-43C8-8B00-7051EE68FAAB}"/>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6">
                                            <p:graphicEl>
                                              <a:dgm id="{DE2FD74E-4F33-40C4-9A10-4C911832A390}"/>
                                            </p:graphicEl>
                                          </p:spTgt>
                                        </p:tgtEl>
                                        <p:attrNameLst>
                                          <p:attrName>style.visibility</p:attrName>
                                        </p:attrNameLst>
                                      </p:cBhvr>
                                      <p:to>
                                        <p:strVal val="visible"/>
                                      </p:to>
                                    </p:set>
                                    <p:animEffect transition="in" filter="randombar(horizontal)">
                                      <p:cBhvr>
                                        <p:cTn id="23" dur="500"/>
                                        <p:tgtEl>
                                          <p:spTgt spid="36">
                                            <p:graphicEl>
                                              <a:dgm id="{DE2FD74E-4F33-40C4-9A10-4C911832A3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6">
                                            <p:graphicEl>
                                              <a:dgm id="{CC068AC7-9CBB-491D-9CE7-1C747F39C564}"/>
                                            </p:graphicEl>
                                          </p:spTgt>
                                        </p:tgtEl>
                                        <p:attrNameLst>
                                          <p:attrName>style.visibility</p:attrName>
                                        </p:attrNameLst>
                                      </p:cBhvr>
                                      <p:to>
                                        <p:strVal val="visible"/>
                                      </p:to>
                                    </p:set>
                                    <p:animEffect transition="in" filter="randombar(horizontal)">
                                      <p:cBhvr>
                                        <p:cTn id="28" dur="500"/>
                                        <p:tgtEl>
                                          <p:spTgt spid="36">
                                            <p:graphicEl>
                                              <a:dgm id="{CC068AC7-9CBB-491D-9CE7-1C747F39C564}"/>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6">
                                            <p:graphicEl>
                                              <a:dgm id="{4AE29DC6-0B88-43EC-BAAA-639981529F27}"/>
                                            </p:graphicEl>
                                          </p:spTgt>
                                        </p:tgtEl>
                                        <p:attrNameLst>
                                          <p:attrName>style.visibility</p:attrName>
                                        </p:attrNameLst>
                                      </p:cBhvr>
                                      <p:to>
                                        <p:strVal val="visible"/>
                                      </p:to>
                                    </p:set>
                                    <p:animEffect transition="in" filter="randombar(horizontal)">
                                      <p:cBhvr>
                                        <p:cTn id="31" dur="500"/>
                                        <p:tgtEl>
                                          <p:spTgt spid="36">
                                            <p:graphicEl>
                                              <a:dgm id="{4AE29DC6-0B88-43EC-BAAA-639981529F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6">
                                            <p:graphicEl>
                                              <a:dgm id="{744BD68A-6D79-44AB-9FB4-41F5553DD319}"/>
                                            </p:graphicEl>
                                          </p:spTgt>
                                        </p:tgtEl>
                                        <p:attrNameLst>
                                          <p:attrName>style.visibility</p:attrName>
                                        </p:attrNameLst>
                                      </p:cBhvr>
                                      <p:to>
                                        <p:strVal val="visible"/>
                                      </p:to>
                                    </p:set>
                                    <p:animEffect transition="in" filter="randombar(horizontal)">
                                      <p:cBhvr>
                                        <p:cTn id="36" dur="500"/>
                                        <p:tgtEl>
                                          <p:spTgt spid="36">
                                            <p:graphicEl>
                                              <a:dgm id="{744BD68A-6D79-44AB-9FB4-41F5553DD319}"/>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6">
                                            <p:graphicEl>
                                              <a:dgm id="{AAF597FB-3613-4203-88D8-932E7E4119BB}"/>
                                            </p:graphicEl>
                                          </p:spTgt>
                                        </p:tgtEl>
                                        <p:attrNameLst>
                                          <p:attrName>style.visibility</p:attrName>
                                        </p:attrNameLst>
                                      </p:cBhvr>
                                      <p:to>
                                        <p:strVal val="visible"/>
                                      </p:to>
                                    </p:set>
                                    <p:animEffect transition="in" filter="randombar(horizontal)">
                                      <p:cBhvr>
                                        <p:cTn id="39" dur="500"/>
                                        <p:tgtEl>
                                          <p:spTgt spid="36">
                                            <p:graphicEl>
                                              <a:dgm id="{AAF597FB-3613-4203-88D8-932E7E4119B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6">
                                            <p:graphicEl>
                                              <a:dgm id="{B769F123-D6B8-47A7-BE57-E2C5D6909A1F}"/>
                                            </p:graphicEl>
                                          </p:spTgt>
                                        </p:tgtEl>
                                        <p:attrNameLst>
                                          <p:attrName>style.visibility</p:attrName>
                                        </p:attrNameLst>
                                      </p:cBhvr>
                                      <p:to>
                                        <p:strVal val="visible"/>
                                      </p:to>
                                    </p:set>
                                    <p:animEffect transition="in" filter="randombar(horizontal)">
                                      <p:cBhvr>
                                        <p:cTn id="44" dur="500"/>
                                        <p:tgtEl>
                                          <p:spTgt spid="36">
                                            <p:graphicEl>
                                              <a:dgm id="{B769F123-D6B8-47A7-BE57-E2C5D6909A1F}"/>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6">
                                            <p:graphicEl>
                                              <a:dgm id="{0B577F73-361B-4077-BD76-22AA91F5655E}"/>
                                            </p:graphicEl>
                                          </p:spTgt>
                                        </p:tgtEl>
                                        <p:attrNameLst>
                                          <p:attrName>style.visibility</p:attrName>
                                        </p:attrNameLst>
                                      </p:cBhvr>
                                      <p:to>
                                        <p:strVal val="visible"/>
                                      </p:to>
                                    </p:set>
                                    <p:animEffect transition="in" filter="randombar(horizontal)">
                                      <p:cBhvr>
                                        <p:cTn id="47" dur="500"/>
                                        <p:tgtEl>
                                          <p:spTgt spid="36">
                                            <p:graphicEl>
                                              <a:dgm id="{0B577F73-361B-4077-BD76-22AA91F565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414949" y="876265"/>
            <a:ext cx="7585036" cy="584775"/>
          </a:xfrm>
          <a:prstGeom prst="rect">
            <a:avLst/>
          </a:prstGeom>
        </p:spPr>
        <p:txBody>
          <a:bodyPr>
            <a:spAutoFit/>
          </a:bodyPr>
          <a:lstStyle/>
          <a:p>
            <a:pPr>
              <a:defRPr/>
            </a:pPr>
            <a:r>
              <a:rPr lang="he-IL" sz="32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anose="02010401010101010101" pitchFamily="2" charset="-79"/>
                <a:cs typeface="Guttman Hatzvi" pitchFamily="2" charset="-79"/>
              </a:rPr>
              <a:t>מאפייניו של התהליך החינוכי</a:t>
            </a:r>
            <a:endParaRPr lang="he-IL" sz="32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36" name="דיאגרמה 35"/>
          <p:cNvGraphicFramePr/>
          <p:nvPr>
            <p:extLst>
              <p:ext uri="{D42A27DB-BD31-4B8C-83A1-F6EECF244321}">
                <p14:modId xmlns="" xmlns:p14="http://schemas.microsoft.com/office/powerpoint/2010/main" val="2910945352"/>
              </p:ext>
            </p:extLst>
          </p:nvPr>
        </p:nvGraphicFramePr>
        <p:xfrm>
          <a:off x="611560" y="1399253"/>
          <a:ext cx="8301266" cy="5198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295" name="קבוצה 39"/>
          <p:cNvGrpSpPr>
            <a:grpSpLocks/>
          </p:cNvGrpSpPr>
          <p:nvPr/>
        </p:nvGrpSpPr>
        <p:grpSpPr bwMode="auto">
          <a:xfrm>
            <a:off x="6933060" y="2789417"/>
            <a:ext cx="1979613" cy="1035050"/>
            <a:chOff x="6321567" y="288871"/>
            <a:chExt cx="1979698" cy="1035774"/>
          </a:xfrm>
        </p:grpSpPr>
        <p:sp>
          <p:nvSpPr>
            <p:cNvPr id="41" name="מלבן מעוגל 40"/>
            <p:cNvSpPr/>
            <p:nvPr/>
          </p:nvSpPr>
          <p:spPr>
            <a:xfrm>
              <a:off x="6321567" y="288871"/>
              <a:ext cx="1979698" cy="1035774"/>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2" name="מלבן 41"/>
            <p:cNvSpPr/>
            <p:nvPr/>
          </p:nvSpPr>
          <p:spPr>
            <a:xfrm>
              <a:off x="6372369" y="339707"/>
              <a:ext cx="1878094" cy="934103"/>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600200">
                <a:lnSpc>
                  <a:spcPct val="90000"/>
                </a:lnSpc>
                <a:spcAft>
                  <a:spcPct val="35000"/>
                </a:spcAft>
                <a:defRPr/>
              </a:pPr>
              <a:r>
                <a:rPr lang="he-IL" sz="3200" dirty="0">
                  <a:solidFill>
                    <a:prstClr val="white"/>
                  </a:solidFill>
                  <a:latin typeface="Guttman Hatzvi" panose="02010401010101010101" pitchFamily="2" charset="-79"/>
                  <a:cs typeface="Guttman Hatzvi" panose="02010401010101010101" pitchFamily="2" charset="-79"/>
                </a:rPr>
                <a:t>מקומיות</a:t>
              </a:r>
            </a:p>
          </p:txBody>
        </p:sp>
      </p:grpSp>
      <p:grpSp>
        <p:nvGrpSpPr>
          <p:cNvPr id="12296" name="קבוצה 37"/>
          <p:cNvGrpSpPr>
            <a:grpSpLocks/>
          </p:cNvGrpSpPr>
          <p:nvPr/>
        </p:nvGrpSpPr>
        <p:grpSpPr bwMode="auto">
          <a:xfrm>
            <a:off x="6990210" y="1652767"/>
            <a:ext cx="1979613" cy="1036637"/>
            <a:chOff x="6321567" y="288871"/>
            <a:chExt cx="1979698" cy="1035774"/>
          </a:xfrm>
        </p:grpSpPr>
        <p:sp>
          <p:nvSpPr>
            <p:cNvPr id="39" name="מלבן מעוגל 38"/>
            <p:cNvSpPr/>
            <p:nvPr/>
          </p:nvSpPr>
          <p:spPr>
            <a:xfrm>
              <a:off x="6321567" y="288871"/>
              <a:ext cx="1979698" cy="1035774"/>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3" name="מלבן 42"/>
            <p:cNvSpPr/>
            <p:nvPr/>
          </p:nvSpPr>
          <p:spPr>
            <a:xfrm>
              <a:off x="6372369" y="339629"/>
              <a:ext cx="1878094" cy="934259"/>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600200">
                <a:lnSpc>
                  <a:spcPct val="90000"/>
                </a:lnSpc>
                <a:spcAft>
                  <a:spcPct val="35000"/>
                </a:spcAft>
                <a:defRPr/>
              </a:pPr>
              <a:r>
                <a:rPr lang="he-IL" sz="3200" dirty="0">
                  <a:solidFill>
                    <a:prstClr val="white"/>
                  </a:solidFill>
                  <a:latin typeface="Guttman Hatzvi" panose="02010401010101010101" pitchFamily="2" charset="-79"/>
                  <a:cs typeface="Guttman Hatzvi" panose="02010401010101010101" pitchFamily="2" charset="-79"/>
                </a:rPr>
                <a:t>חוויה</a:t>
              </a:r>
            </a:p>
          </p:txBody>
        </p:sp>
      </p:grpSp>
      <p:grpSp>
        <p:nvGrpSpPr>
          <p:cNvPr id="12297" name="קבוצה 43"/>
          <p:cNvGrpSpPr>
            <a:grpSpLocks/>
          </p:cNvGrpSpPr>
          <p:nvPr/>
        </p:nvGrpSpPr>
        <p:grpSpPr bwMode="auto">
          <a:xfrm>
            <a:off x="6953698" y="3995917"/>
            <a:ext cx="1979612" cy="1054100"/>
            <a:chOff x="6321567" y="269926"/>
            <a:chExt cx="1979698" cy="1054719"/>
          </a:xfrm>
        </p:grpSpPr>
        <p:sp>
          <p:nvSpPr>
            <p:cNvPr id="45" name="מלבן מעוגל 44"/>
            <p:cNvSpPr/>
            <p:nvPr/>
          </p:nvSpPr>
          <p:spPr>
            <a:xfrm>
              <a:off x="6321567" y="288987"/>
              <a:ext cx="1979698" cy="1035658"/>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6" name="מלבן 45"/>
            <p:cNvSpPr/>
            <p:nvPr/>
          </p:nvSpPr>
          <p:spPr>
            <a:xfrm>
              <a:off x="6372369" y="269926"/>
              <a:ext cx="1878094" cy="933998"/>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defTabSz="1600200">
                <a:lnSpc>
                  <a:spcPct val="90000"/>
                </a:lnSpc>
                <a:spcAft>
                  <a:spcPct val="35000"/>
                </a:spcAft>
                <a:defRPr/>
              </a:pPr>
              <a:r>
                <a:rPr lang="he-IL" sz="3200" dirty="0">
                  <a:solidFill>
                    <a:prstClr val="white"/>
                  </a:solidFill>
                  <a:latin typeface="Guttman Hatzvi" panose="02010401010101010101" pitchFamily="2" charset="-79"/>
                  <a:cs typeface="Guttman Hatzvi" panose="02010401010101010101" pitchFamily="2" charset="-79"/>
                </a:rPr>
                <a:t>כלים</a:t>
              </a:r>
            </a:p>
          </p:txBody>
        </p:sp>
      </p:grpSp>
      <p:pic>
        <p:nvPicPr>
          <p:cNvPr id="18"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3031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graphicEl>
                                              <a:dgm id="{5659CB97-C37E-4EB5-846C-914B7CE61B19}"/>
                                            </p:graphicEl>
                                          </p:spTgt>
                                        </p:tgtEl>
                                        <p:attrNameLst>
                                          <p:attrName>style.visibility</p:attrName>
                                        </p:attrNameLst>
                                      </p:cBhvr>
                                      <p:to>
                                        <p:strVal val="visible"/>
                                      </p:to>
                                    </p:set>
                                    <p:animEffect transition="in" filter="randombar(horizontal)">
                                      <p:cBhvr>
                                        <p:cTn id="7" dur="500"/>
                                        <p:tgtEl>
                                          <p:spTgt spid="36">
                                            <p:graphicEl>
                                              <a:dgm id="{5659CB97-C37E-4EB5-846C-914B7CE61B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graphicEl>
                                              <a:dgm id="{84955709-5145-4F28-8773-9761A60D4069}"/>
                                            </p:graphicEl>
                                          </p:spTgt>
                                        </p:tgtEl>
                                        <p:attrNameLst>
                                          <p:attrName>style.visibility</p:attrName>
                                        </p:attrNameLst>
                                      </p:cBhvr>
                                      <p:to>
                                        <p:strVal val="visible"/>
                                      </p:to>
                                    </p:set>
                                    <p:animEffect transition="in" filter="randombar(horizontal)">
                                      <p:cBhvr>
                                        <p:cTn id="12" dur="500"/>
                                        <p:tgtEl>
                                          <p:spTgt spid="36">
                                            <p:graphicEl>
                                              <a:dgm id="{84955709-5145-4F28-8773-9761A60D4069}"/>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6">
                                            <p:graphicEl>
                                              <a:dgm id="{D190BACC-6FCF-4C4A-ABFF-6C8AABD3C1FE}"/>
                                            </p:graphicEl>
                                          </p:spTgt>
                                        </p:tgtEl>
                                        <p:attrNameLst>
                                          <p:attrName>style.visibility</p:attrName>
                                        </p:attrNameLst>
                                      </p:cBhvr>
                                      <p:to>
                                        <p:strVal val="visible"/>
                                      </p:to>
                                    </p:set>
                                    <p:animEffect transition="in" filter="randombar(horizontal)">
                                      <p:cBhvr>
                                        <p:cTn id="15" dur="500"/>
                                        <p:tgtEl>
                                          <p:spTgt spid="36">
                                            <p:graphicEl>
                                              <a:dgm id="{D190BACC-6FCF-4C4A-ABFF-6C8AABD3C1F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
                                            <p:graphicEl>
                                              <a:dgm id="{9B522D52-C174-43C8-8B00-7051EE68FAAB}"/>
                                            </p:graphicEl>
                                          </p:spTgt>
                                        </p:tgtEl>
                                        <p:attrNameLst>
                                          <p:attrName>style.visibility</p:attrName>
                                        </p:attrNameLst>
                                      </p:cBhvr>
                                      <p:to>
                                        <p:strVal val="visible"/>
                                      </p:to>
                                    </p:set>
                                    <p:animEffect transition="in" filter="randombar(horizontal)">
                                      <p:cBhvr>
                                        <p:cTn id="20" dur="500"/>
                                        <p:tgtEl>
                                          <p:spTgt spid="36">
                                            <p:graphicEl>
                                              <a:dgm id="{9B522D52-C174-43C8-8B00-7051EE68FAAB}"/>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6">
                                            <p:graphicEl>
                                              <a:dgm id="{DE2FD74E-4F33-40C4-9A10-4C911832A390}"/>
                                            </p:graphicEl>
                                          </p:spTgt>
                                        </p:tgtEl>
                                        <p:attrNameLst>
                                          <p:attrName>style.visibility</p:attrName>
                                        </p:attrNameLst>
                                      </p:cBhvr>
                                      <p:to>
                                        <p:strVal val="visible"/>
                                      </p:to>
                                    </p:set>
                                    <p:animEffect transition="in" filter="randombar(horizontal)">
                                      <p:cBhvr>
                                        <p:cTn id="23" dur="500"/>
                                        <p:tgtEl>
                                          <p:spTgt spid="36">
                                            <p:graphicEl>
                                              <a:dgm id="{DE2FD74E-4F33-40C4-9A10-4C911832A3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6">
                                            <p:graphicEl>
                                              <a:dgm id="{CC068AC7-9CBB-491D-9CE7-1C747F39C564}"/>
                                            </p:graphicEl>
                                          </p:spTgt>
                                        </p:tgtEl>
                                        <p:attrNameLst>
                                          <p:attrName>style.visibility</p:attrName>
                                        </p:attrNameLst>
                                      </p:cBhvr>
                                      <p:to>
                                        <p:strVal val="visible"/>
                                      </p:to>
                                    </p:set>
                                    <p:animEffect transition="in" filter="randombar(horizontal)">
                                      <p:cBhvr>
                                        <p:cTn id="28" dur="500"/>
                                        <p:tgtEl>
                                          <p:spTgt spid="36">
                                            <p:graphicEl>
                                              <a:dgm id="{CC068AC7-9CBB-491D-9CE7-1C747F39C564}"/>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6">
                                            <p:graphicEl>
                                              <a:dgm id="{4AE29DC6-0B88-43EC-BAAA-639981529F27}"/>
                                            </p:graphicEl>
                                          </p:spTgt>
                                        </p:tgtEl>
                                        <p:attrNameLst>
                                          <p:attrName>style.visibility</p:attrName>
                                        </p:attrNameLst>
                                      </p:cBhvr>
                                      <p:to>
                                        <p:strVal val="visible"/>
                                      </p:to>
                                    </p:set>
                                    <p:animEffect transition="in" filter="randombar(horizontal)">
                                      <p:cBhvr>
                                        <p:cTn id="31" dur="500"/>
                                        <p:tgtEl>
                                          <p:spTgt spid="36">
                                            <p:graphicEl>
                                              <a:dgm id="{4AE29DC6-0B88-43EC-BAAA-639981529F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6">
                                            <p:graphicEl>
                                              <a:dgm id="{744BD68A-6D79-44AB-9FB4-41F5553DD319}"/>
                                            </p:graphicEl>
                                          </p:spTgt>
                                        </p:tgtEl>
                                        <p:attrNameLst>
                                          <p:attrName>style.visibility</p:attrName>
                                        </p:attrNameLst>
                                      </p:cBhvr>
                                      <p:to>
                                        <p:strVal val="visible"/>
                                      </p:to>
                                    </p:set>
                                    <p:animEffect transition="in" filter="randombar(horizontal)">
                                      <p:cBhvr>
                                        <p:cTn id="36" dur="500"/>
                                        <p:tgtEl>
                                          <p:spTgt spid="36">
                                            <p:graphicEl>
                                              <a:dgm id="{744BD68A-6D79-44AB-9FB4-41F5553DD319}"/>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6">
                                            <p:graphicEl>
                                              <a:dgm id="{AAF597FB-3613-4203-88D8-932E7E4119BB}"/>
                                            </p:graphicEl>
                                          </p:spTgt>
                                        </p:tgtEl>
                                        <p:attrNameLst>
                                          <p:attrName>style.visibility</p:attrName>
                                        </p:attrNameLst>
                                      </p:cBhvr>
                                      <p:to>
                                        <p:strVal val="visible"/>
                                      </p:to>
                                    </p:set>
                                    <p:animEffect transition="in" filter="randombar(horizontal)">
                                      <p:cBhvr>
                                        <p:cTn id="39" dur="500"/>
                                        <p:tgtEl>
                                          <p:spTgt spid="36">
                                            <p:graphicEl>
                                              <a:dgm id="{AAF597FB-3613-4203-88D8-932E7E4119B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6">
                                            <p:graphicEl>
                                              <a:dgm id="{B615DDF5-355B-4EB4-8910-522D47CA528E}"/>
                                            </p:graphicEl>
                                          </p:spTgt>
                                        </p:tgtEl>
                                        <p:attrNameLst>
                                          <p:attrName>style.visibility</p:attrName>
                                        </p:attrNameLst>
                                      </p:cBhvr>
                                      <p:to>
                                        <p:strVal val="visible"/>
                                      </p:to>
                                    </p:set>
                                    <p:animEffect transition="in" filter="randombar(horizontal)">
                                      <p:cBhvr>
                                        <p:cTn id="44" dur="500"/>
                                        <p:tgtEl>
                                          <p:spTgt spid="36">
                                            <p:graphicEl>
                                              <a:dgm id="{B615DDF5-355B-4EB4-8910-522D47CA528E}"/>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6">
                                            <p:graphicEl>
                                              <a:dgm id="{A2CBE73C-EB11-4519-A5E9-03838B9086AB}"/>
                                            </p:graphicEl>
                                          </p:spTgt>
                                        </p:tgtEl>
                                        <p:attrNameLst>
                                          <p:attrName>style.visibility</p:attrName>
                                        </p:attrNameLst>
                                      </p:cBhvr>
                                      <p:to>
                                        <p:strVal val="visible"/>
                                      </p:to>
                                    </p:set>
                                    <p:animEffect transition="in" filter="randombar(horizontal)">
                                      <p:cBhvr>
                                        <p:cTn id="47" dur="500"/>
                                        <p:tgtEl>
                                          <p:spTgt spid="36">
                                            <p:graphicEl>
                                              <a:dgm id="{A2CBE73C-EB11-4519-A5E9-03838B9086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403648" y="776898"/>
            <a:ext cx="7585036" cy="707886"/>
          </a:xfrm>
          <a:prstGeom prst="rect">
            <a:avLst/>
          </a:prstGeom>
        </p:spPr>
        <p:txBody>
          <a:bodyPr>
            <a:spAutoFit/>
          </a:bodyPr>
          <a:lstStyle/>
          <a:p>
            <a:pPr>
              <a:defRPr/>
            </a:pPr>
            <a:r>
              <a:rPr lang="he-IL" sz="40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התכנית כשלד לשילוב והמשכיות </a:t>
            </a:r>
            <a:endParaRPr lang="he-IL" sz="40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6" name="דיאגרמה 5"/>
          <p:cNvGraphicFramePr/>
          <p:nvPr>
            <p:extLst>
              <p:ext uri="{D42A27DB-BD31-4B8C-83A1-F6EECF244321}">
                <p14:modId xmlns="" xmlns:p14="http://schemas.microsoft.com/office/powerpoint/2010/main" val="113364808"/>
              </p:ext>
            </p:extLst>
          </p:nvPr>
        </p:nvGraphicFramePr>
        <p:xfrm>
          <a:off x="539552" y="1396614"/>
          <a:ext cx="8197481" cy="520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6" descr="C:\Users\nadav\Dropbox\Nadav Gofer\צעד ירוק\גרפיקה\לוגו\לוגו מצומצם\מרכזי גזור מתוך 3 אופציות 27.2.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2567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kern="10" dirty="0" smtClean="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תוצרים</a:t>
            </a:r>
            <a:endParaRPr lang="he-IL" dirty="0"/>
          </a:p>
        </p:txBody>
      </p:sp>
      <p:sp>
        <p:nvSpPr>
          <p:cNvPr id="3" name="Content Placeholder 2"/>
          <p:cNvSpPr>
            <a:spLocks noGrp="1"/>
          </p:cNvSpPr>
          <p:nvPr>
            <p:ph idx="1"/>
          </p:nvPr>
        </p:nvSpPr>
        <p:spPr/>
        <p:txBody>
          <a:bodyPr/>
          <a:lstStyle/>
          <a:p>
            <a:pPr>
              <a:lnSpc>
                <a:spcPct val="150000"/>
              </a:lnSpc>
            </a:pPr>
            <a:r>
              <a:rPr lang="he-IL" dirty="0" smtClean="0"/>
              <a:t>מאגר מגוון מינים מצולם</a:t>
            </a:r>
          </a:p>
          <a:p>
            <a:pPr>
              <a:lnSpc>
                <a:spcPct val="150000"/>
              </a:lnSpc>
            </a:pPr>
            <a:r>
              <a:rPr lang="he-IL" dirty="0" err="1" smtClean="0"/>
              <a:t>פרוייקט</a:t>
            </a:r>
            <a:r>
              <a:rPr lang="he-IL" dirty="0" smtClean="0"/>
              <a:t> בית ספרי</a:t>
            </a:r>
          </a:p>
          <a:p>
            <a:pPr>
              <a:lnSpc>
                <a:spcPct val="150000"/>
              </a:lnSpc>
            </a:pPr>
            <a:r>
              <a:rPr lang="he-IL" dirty="0" smtClean="0"/>
              <a:t>יום שיא</a:t>
            </a:r>
          </a:p>
          <a:p>
            <a:pPr>
              <a:lnSpc>
                <a:spcPct val="150000"/>
              </a:lnSpc>
            </a:pPr>
            <a:r>
              <a:rPr lang="he-IL" dirty="0" smtClean="0"/>
              <a:t>כנס מסכם</a:t>
            </a:r>
          </a:p>
          <a:p>
            <a:pPr>
              <a:lnSpc>
                <a:spcPct val="150000"/>
              </a:lnSpc>
            </a:pPr>
            <a:r>
              <a:rPr lang="he-IL" dirty="0" smtClean="0"/>
              <a:t>פוסטר</a:t>
            </a:r>
            <a:endParaRPr lang="he-IL" dirty="0"/>
          </a:p>
        </p:txBody>
      </p:sp>
    </p:spTree>
    <p:extLst>
      <p:ext uri="{BB962C8B-B14F-4D97-AF65-F5344CB8AC3E}">
        <p14:creationId xmlns="" xmlns:p14="http://schemas.microsoft.com/office/powerpoint/2010/main" val="3743079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דוגמאות לפרוייקטים</a:t>
            </a:r>
            <a:endParaRPr lang="he-IL" dirty="0"/>
          </a:p>
        </p:txBody>
      </p:sp>
      <p:sp>
        <p:nvSpPr>
          <p:cNvPr id="3" name="Content Placeholder 2"/>
          <p:cNvSpPr>
            <a:spLocks noGrp="1"/>
          </p:cNvSpPr>
          <p:nvPr>
            <p:ph idx="1"/>
          </p:nvPr>
        </p:nvSpPr>
        <p:spPr/>
        <p:txBody>
          <a:bodyPr/>
          <a:lstStyle/>
          <a:p>
            <a:r>
              <a:rPr lang="he-IL" dirty="0" smtClean="0"/>
              <a:t>יבנה – תלמידים מיפו את מוקדי התאורה הפעילים בלילה בפארק מקומי שלא לצורך – בזבוז חשמל ויצירת זיהום אור. המיפוי הוגש לעירייה.</a:t>
            </a:r>
          </a:p>
          <a:p>
            <a:r>
              <a:rPr lang="he-IL" dirty="0" smtClean="0"/>
              <a:t>באר טוביה - תלמידים אימצו בריכת חורף והסבירו לתושבי המועצה על החשיבות בשמירה על בריכות אלה</a:t>
            </a:r>
            <a:endParaRPr lang="he-IL" dirty="0"/>
          </a:p>
        </p:txBody>
      </p:sp>
      <p:pic>
        <p:nvPicPr>
          <p:cNvPr id="4" name="Picture 3" descr="C:\Users\user\Dropbox\צעד ירוק (1)\צעד ירוק רכזים-מורחב\פרוייקטים\שורק לכיש\תמונות מגוון מינים\רגבים\2015.05 יום שיא ויום מועצה\087.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03648" y="4403650"/>
            <a:ext cx="2540100" cy="19050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 name="Picture 14" descr="EK000212"/>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5796136" y="4725144"/>
            <a:ext cx="1872208" cy="175963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655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0" y="476672"/>
            <a:ext cx="9144000" cy="5112568"/>
          </a:xfrm>
        </p:spPr>
        <p:txBody>
          <a:bodyPr>
            <a:noAutofit/>
          </a:bodyPr>
          <a:lstStyle/>
          <a:p>
            <a:r>
              <a:rPr lang="he-IL" sz="3600" b="1" dirty="0" smtClean="0">
                <a:solidFill>
                  <a:schemeClr val="tx1"/>
                </a:solidFill>
                <a:latin typeface="Guttman Hatzvi" panose="02010401010101010101" pitchFamily="2" charset="-79"/>
                <a:cs typeface="Guttman Hatzvi" panose="02010401010101010101" pitchFamily="2" charset="-79"/>
              </a:rPr>
              <a:t>רציונל התכנית</a:t>
            </a:r>
            <a:endParaRPr lang="he-IL" sz="3600" b="1" dirty="0">
              <a:solidFill>
                <a:schemeClr val="tx1"/>
              </a:solidFill>
              <a:latin typeface="Guttman Hatzvi" panose="02010401010101010101" pitchFamily="2" charset="-79"/>
              <a:cs typeface="Guttman Hatzvi" panose="02010401010101010101" pitchFamily="2" charset="-79"/>
            </a:endParaRPr>
          </a:p>
        </p:txBody>
      </p:sp>
      <p:pic>
        <p:nvPicPr>
          <p:cNvPr id="20" name="Picture 16" descr="C:\Users\nadav\Dropbox\Nadav Gofer\צעד ירוק\גרפיקה\לוגו\לוגו מצומצם\מרכזי גזור מתוך 3 אופציות 27.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8115567" y="5784552"/>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rot="2153304">
            <a:off x="3788468" y="4039097"/>
            <a:ext cx="4161092" cy="1728192"/>
          </a:xfrm>
          <a:prstGeom prst="ellipse">
            <a:avLst/>
          </a:prstGeom>
          <a:solidFill>
            <a:schemeClr val="accent3">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a:solidFill>
                  <a:prstClr val="black"/>
                </a:solidFill>
              </a:rPr>
              <a:t>המישור המדעי </a:t>
            </a:r>
          </a:p>
          <a:p>
            <a:pPr algn="ctr"/>
            <a:r>
              <a:rPr lang="he-IL" dirty="0">
                <a:solidFill>
                  <a:prstClr val="black"/>
                </a:solidFill>
              </a:rPr>
              <a:t>סיסטמטיקה, שונות, </a:t>
            </a:r>
            <a:r>
              <a:rPr lang="he-IL" dirty="0" smtClean="0">
                <a:solidFill>
                  <a:prstClr val="black"/>
                </a:solidFill>
              </a:rPr>
              <a:t>מחלקות, </a:t>
            </a:r>
            <a:r>
              <a:rPr lang="he-IL" dirty="0">
                <a:solidFill>
                  <a:prstClr val="black"/>
                </a:solidFill>
              </a:rPr>
              <a:t>סדרות, גבולות </a:t>
            </a:r>
            <a:r>
              <a:rPr lang="he-IL" dirty="0" smtClean="0">
                <a:solidFill>
                  <a:prstClr val="black"/>
                </a:solidFill>
              </a:rPr>
              <a:t>תפוצה</a:t>
            </a:r>
          </a:p>
          <a:p>
            <a:pPr algn="ctr"/>
            <a:r>
              <a:rPr lang="he-IL" dirty="0" smtClean="0">
                <a:solidFill>
                  <a:prstClr val="black"/>
                </a:solidFill>
              </a:rPr>
              <a:t> </a:t>
            </a:r>
            <a:r>
              <a:rPr lang="he-IL" dirty="0">
                <a:solidFill>
                  <a:prstClr val="black"/>
                </a:solidFill>
              </a:rPr>
              <a:t>בתי גידול</a:t>
            </a:r>
            <a:endParaRPr lang="en-US" dirty="0">
              <a:solidFill>
                <a:prstClr val="black"/>
              </a:solidFill>
            </a:endParaRPr>
          </a:p>
        </p:txBody>
      </p:sp>
      <p:sp>
        <p:nvSpPr>
          <p:cNvPr id="9" name="Oval 8"/>
          <p:cNvSpPr/>
          <p:nvPr/>
        </p:nvSpPr>
        <p:spPr>
          <a:xfrm rot="19923424">
            <a:off x="4168554" y="1710899"/>
            <a:ext cx="4161092" cy="1728192"/>
          </a:xfrm>
          <a:prstGeom prst="ellipse">
            <a:avLst/>
          </a:prstGeom>
          <a:solidFill>
            <a:schemeClr val="accent3">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a:solidFill>
                  <a:prstClr val="black"/>
                </a:solidFill>
              </a:rPr>
              <a:t>המישור הרגשי</a:t>
            </a:r>
          </a:p>
          <a:p>
            <a:pPr algn="ctr"/>
            <a:r>
              <a:rPr lang="he-IL" dirty="0">
                <a:solidFill>
                  <a:prstClr val="black"/>
                </a:solidFill>
              </a:rPr>
              <a:t>פליאה , סקרנות, חוויה חושית של סביבה טבעית</a:t>
            </a:r>
            <a:endParaRPr lang="en-US" dirty="0">
              <a:solidFill>
                <a:prstClr val="black"/>
              </a:solidFill>
            </a:endParaRPr>
          </a:p>
        </p:txBody>
      </p:sp>
      <p:sp>
        <p:nvSpPr>
          <p:cNvPr id="10" name="Oval 9"/>
          <p:cNvSpPr/>
          <p:nvPr/>
        </p:nvSpPr>
        <p:spPr>
          <a:xfrm rot="835690">
            <a:off x="567713" y="2155671"/>
            <a:ext cx="4161092" cy="1728192"/>
          </a:xfrm>
          <a:prstGeom prst="ellipse">
            <a:avLst/>
          </a:prstGeom>
          <a:solidFill>
            <a:schemeClr val="accent3">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a:solidFill>
                  <a:prstClr val="black"/>
                </a:solidFill>
              </a:rPr>
              <a:t>המישור הסביבתי</a:t>
            </a:r>
          </a:p>
          <a:p>
            <a:pPr algn="ctr"/>
            <a:r>
              <a:rPr lang="he-IL" dirty="0">
                <a:solidFill>
                  <a:prstClr val="black"/>
                </a:solidFill>
              </a:rPr>
              <a:t>מפגש אדם סביבה, משבר המגוון הביולוגי, שמירת טבע, אקטיביזם יצירת שינוי</a:t>
            </a:r>
            <a:endParaRPr lang="en-US" dirty="0">
              <a:solidFill>
                <a:prstClr val="black"/>
              </a:solidFill>
            </a:endParaRPr>
          </a:p>
        </p:txBody>
      </p:sp>
      <p:sp>
        <p:nvSpPr>
          <p:cNvPr id="5" name="Oval 4"/>
          <p:cNvSpPr/>
          <p:nvPr/>
        </p:nvSpPr>
        <p:spPr>
          <a:xfrm>
            <a:off x="3884410" y="3016977"/>
            <a:ext cx="115212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prstClr val="white"/>
                </a:solidFill>
              </a:rPr>
              <a:t>מגוון המינים</a:t>
            </a:r>
            <a:endParaRPr lang="en-US" dirty="0">
              <a:solidFill>
                <a:prstClr val="white"/>
              </a:solidFill>
            </a:endParaRPr>
          </a:p>
        </p:txBody>
      </p:sp>
    </p:spTree>
    <p:extLst>
      <p:ext uri="{BB962C8B-B14F-4D97-AF65-F5344CB8AC3E}">
        <p14:creationId xmlns="" xmlns:p14="http://schemas.microsoft.com/office/powerpoint/2010/main" val="7169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2" descr="C:\Users\User\Downloads\12185395_978641015550072_6299557474187395477_o.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34969" y="419761"/>
            <a:ext cx="8674061" cy="60184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3191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כותרת 1"/>
          <p:cNvSpPr>
            <a:spLocks noGrp="1"/>
          </p:cNvSpPr>
          <p:nvPr>
            <p:ph type="title"/>
          </p:nvPr>
        </p:nvSpPr>
        <p:spPr/>
        <p:txBody>
          <a:bodyPr/>
          <a:lstStyle/>
          <a:p>
            <a:r>
              <a:rPr lang="he-IL" b="1" kern="10" dirty="0" smtClean="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אבני דרך</a:t>
            </a:r>
            <a:endParaRPr lang="he-IL" dirty="0"/>
          </a:p>
        </p:txBody>
      </p:sp>
      <p:sp>
        <p:nvSpPr>
          <p:cNvPr id="7" name="Content Placeholder 6"/>
          <p:cNvSpPr>
            <a:spLocks noGrp="1"/>
          </p:cNvSpPr>
          <p:nvPr>
            <p:ph idx="1"/>
          </p:nvPr>
        </p:nvSpPr>
        <p:spPr/>
        <p:txBody>
          <a:bodyPr/>
          <a:lstStyle/>
          <a:p>
            <a:r>
              <a:rPr lang="he-IL" dirty="0" smtClean="0"/>
              <a:t>מינוי רפרנט בבית הספר ובחירת קבוצת מנהיגות סביבתית</a:t>
            </a:r>
          </a:p>
          <a:p>
            <a:r>
              <a:rPr lang="he-IL" dirty="0" smtClean="0"/>
              <a:t>מפגש הדרכה לרפרנטים</a:t>
            </a:r>
          </a:p>
          <a:p>
            <a:r>
              <a:rPr lang="he-IL" dirty="0" smtClean="0"/>
              <a:t>3 מעבדות שדה לכל קבוצה (3 שעות למעבדה)</a:t>
            </a:r>
          </a:p>
          <a:p>
            <a:r>
              <a:rPr lang="he-IL" dirty="0" smtClean="0"/>
              <a:t>עבודה בבתי הספר על פרויקט / חקר</a:t>
            </a:r>
          </a:p>
          <a:p>
            <a:r>
              <a:rPr lang="he-IL" dirty="0" smtClean="0"/>
              <a:t>יום שיא</a:t>
            </a:r>
          </a:p>
          <a:p>
            <a:r>
              <a:rPr lang="he-IL" dirty="0" smtClean="0"/>
              <a:t>כנס עירוני עם נציגי בתי הספר השונים</a:t>
            </a:r>
          </a:p>
          <a:p>
            <a:endParaRPr lang="he-IL" dirty="0"/>
          </a:p>
        </p:txBody>
      </p:sp>
    </p:spTree>
    <p:extLst>
      <p:ext uri="{BB962C8B-B14F-4D97-AF65-F5344CB8AC3E}">
        <p14:creationId xmlns="" xmlns:p14="http://schemas.microsoft.com/office/powerpoint/2010/main" val="182515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95288" y="0"/>
            <a:ext cx="8229600" cy="1143000"/>
          </a:xfrm>
        </p:spPr>
        <p:txBody>
          <a:bodyPr/>
          <a:lstStyle/>
          <a:p>
            <a:r>
              <a:rPr lang="he-IL" b="1" kern="10" dirty="0" smtClean="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לוח זמנים</a:t>
            </a:r>
            <a:endParaRPr lang="en-US" altLang="he-IL" b="1" i="1" dirty="0" smtClean="0"/>
          </a:p>
        </p:txBody>
      </p:sp>
      <p:sp>
        <p:nvSpPr>
          <p:cNvPr id="45061" name="Line 5"/>
          <p:cNvSpPr>
            <a:spLocks noChangeShapeType="1"/>
          </p:cNvSpPr>
          <p:nvPr/>
        </p:nvSpPr>
        <p:spPr bwMode="auto">
          <a:xfrm flipH="1">
            <a:off x="611188" y="3133725"/>
            <a:ext cx="8351837" cy="0"/>
          </a:xfrm>
          <a:prstGeom prst="line">
            <a:avLst/>
          </a:prstGeom>
          <a:noFill/>
          <a:ln w="25400">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he-IL"/>
          </a:p>
        </p:txBody>
      </p:sp>
      <p:sp>
        <p:nvSpPr>
          <p:cNvPr id="45062" name="AutoShape 6"/>
          <p:cNvSpPr>
            <a:spLocks noChangeArrowheads="1"/>
          </p:cNvSpPr>
          <p:nvPr/>
        </p:nvSpPr>
        <p:spPr bwMode="auto">
          <a:xfrm>
            <a:off x="7525545" y="1052513"/>
            <a:ext cx="1439068" cy="1656407"/>
          </a:xfrm>
          <a:prstGeom prst="downArrowCallout">
            <a:avLst>
              <a:gd name="adj1" fmla="val 13846"/>
              <a:gd name="adj2" fmla="val 13079"/>
              <a:gd name="adj3" fmla="val 17523"/>
              <a:gd name="adj4" fmla="val 68857"/>
            </a:avLst>
          </a:prstGeom>
          <a:solidFill>
            <a:srgbClr val="CCFFCC"/>
          </a:solidFill>
          <a:ln w="15875">
            <a:solidFill>
              <a:srgbClr val="FF6600"/>
            </a:solidFill>
            <a:miter lim="800000"/>
            <a:headEnd/>
            <a:tailEnd/>
          </a:ln>
        </p:spPr>
        <p:txBody>
          <a:bodyPr wrap="none" anchor="ct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1800" dirty="0" smtClean="0"/>
              <a:t>פגישת מנהלים</a:t>
            </a:r>
          </a:p>
          <a:p>
            <a:pPr algn="ctr" eaLnBrk="1" hangingPunct="1">
              <a:spcBef>
                <a:spcPct val="0"/>
              </a:spcBef>
              <a:buFontTx/>
              <a:buNone/>
            </a:pPr>
            <a:r>
              <a:rPr lang="he-IL" altLang="he-IL" sz="1800" dirty="0" smtClean="0"/>
              <a:t>הגדרת קבוצה</a:t>
            </a:r>
          </a:p>
          <a:p>
            <a:pPr algn="ctr" eaLnBrk="1" hangingPunct="1">
              <a:spcBef>
                <a:spcPct val="0"/>
              </a:spcBef>
              <a:buFontTx/>
              <a:buNone/>
            </a:pPr>
            <a:r>
              <a:rPr lang="he-IL" altLang="he-IL" sz="1800" dirty="0" smtClean="0"/>
              <a:t>ורפרנט</a:t>
            </a:r>
            <a:endParaRPr lang="he-IL" altLang="he-IL" sz="1800" dirty="0"/>
          </a:p>
        </p:txBody>
      </p:sp>
      <p:sp>
        <p:nvSpPr>
          <p:cNvPr id="45064" name="Text Box 8"/>
          <p:cNvSpPr txBox="1">
            <a:spLocks noChangeArrowheads="1"/>
          </p:cNvSpPr>
          <p:nvPr/>
        </p:nvSpPr>
        <p:spPr bwMode="auto">
          <a:xfrm>
            <a:off x="4264620" y="3141663"/>
            <a:ext cx="7207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יוני</a:t>
            </a:r>
            <a:endParaRPr lang="en-US" altLang="he-IL" sz="1800" dirty="0"/>
          </a:p>
        </p:txBody>
      </p:sp>
      <p:sp>
        <p:nvSpPr>
          <p:cNvPr id="45065" name="AutoShape 9"/>
          <p:cNvSpPr>
            <a:spLocks noChangeArrowheads="1"/>
          </p:cNvSpPr>
          <p:nvPr/>
        </p:nvSpPr>
        <p:spPr bwMode="auto">
          <a:xfrm rot="10800000">
            <a:off x="7019924" y="3969690"/>
            <a:ext cx="1368226" cy="1584325"/>
          </a:xfrm>
          <a:prstGeom prst="downArrowCallout">
            <a:avLst>
              <a:gd name="adj1" fmla="val 9976"/>
              <a:gd name="adj2" fmla="val 13061"/>
              <a:gd name="adj3" fmla="val 29514"/>
              <a:gd name="adj4" fmla="val 49389"/>
            </a:avLst>
          </a:prstGeom>
          <a:solidFill>
            <a:srgbClr val="FFFF99"/>
          </a:solidFill>
          <a:ln w="15875">
            <a:solidFill>
              <a:srgbClr val="FF6600"/>
            </a:solidFill>
            <a:miter lim="800000"/>
            <a:headEnd/>
            <a:tailEnd/>
          </a:ln>
        </p:spPr>
        <p:txBody>
          <a:bodyPr rot="10800000" wrap="none" anchor="ct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he-IL" altLang="he-IL" sz="1800" dirty="0"/>
          </a:p>
          <a:p>
            <a:pPr algn="ctr" eaLnBrk="1" hangingPunct="1">
              <a:spcBef>
                <a:spcPct val="0"/>
              </a:spcBef>
              <a:buFontTx/>
              <a:buNone/>
            </a:pPr>
            <a:r>
              <a:rPr lang="he-IL" altLang="he-IL" sz="1800" dirty="0" smtClean="0"/>
              <a:t>מעבדות שדה </a:t>
            </a:r>
          </a:p>
          <a:p>
            <a:pPr algn="ctr" eaLnBrk="1" hangingPunct="1">
              <a:spcBef>
                <a:spcPct val="0"/>
              </a:spcBef>
              <a:buFontTx/>
              <a:buNone/>
            </a:pPr>
            <a:r>
              <a:rPr lang="he-IL" altLang="he-IL" sz="1800" dirty="0" smtClean="0"/>
              <a:t>בבתי הספר</a:t>
            </a:r>
            <a:endParaRPr lang="he-IL" altLang="he-IL" sz="1800" dirty="0"/>
          </a:p>
          <a:p>
            <a:pPr algn="ctr" eaLnBrk="1" hangingPunct="1">
              <a:spcBef>
                <a:spcPct val="0"/>
              </a:spcBef>
              <a:buFontTx/>
              <a:buNone/>
            </a:pPr>
            <a:endParaRPr lang="en-US" altLang="he-IL" sz="1800" dirty="0"/>
          </a:p>
        </p:txBody>
      </p:sp>
      <p:sp>
        <p:nvSpPr>
          <p:cNvPr id="45067" name="AutoShape 11"/>
          <p:cNvSpPr>
            <a:spLocks noChangeArrowheads="1"/>
          </p:cNvSpPr>
          <p:nvPr/>
        </p:nvSpPr>
        <p:spPr bwMode="auto">
          <a:xfrm>
            <a:off x="827088" y="1052512"/>
            <a:ext cx="1944687" cy="2089151"/>
          </a:xfrm>
          <a:prstGeom prst="downArrowCallout">
            <a:avLst>
              <a:gd name="adj1" fmla="val 13833"/>
              <a:gd name="adj2" fmla="val 13073"/>
              <a:gd name="adj3" fmla="val 19204"/>
              <a:gd name="adj4" fmla="val 53655"/>
            </a:avLst>
          </a:prstGeom>
          <a:solidFill>
            <a:srgbClr val="CCFFCC"/>
          </a:solidFill>
          <a:ln w="15875">
            <a:solidFill>
              <a:srgbClr val="FF6600"/>
            </a:solidFill>
            <a:miter lim="800000"/>
            <a:headEnd/>
            <a:tailEnd/>
          </a:ln>
        </p:spPr>
        <p:txBody>
          <a:bodyPr wrap="none" anchor="ct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1800" dirty="0" smtClean="0"/>
              <a:t>סיכום הפעילות </a:t>
            </a:r>
          </a:p>
          <a:p>
            <a:pPr algn="ctr" eaLnBrk="1" hangingPunct="1">
              <a:spcBef>
                <a:spcPct val="0"/>
              </a:spcBef>
              <a:buFontTx/>
              <a:buNone/>
            </a:pPr>
            <a:r>
              <a:rPr lang="he-IL" altLang="he-IL" sz="1800" dirty="0" smtClean="0"/>
              <a:t>והפקת תוצרים</a:t>
            </a:r>
            <a:endParaRPr lang="en-US" altLang="he-IL" sz="1800" dirty="0"/>
          </a:p>
        </p:txBody>
      </p:sp>
      <p:sp>
        <p:nvSpPr>
          <p:cNvPr id="45069" name="AutoShape 13"/>
          <p:cNvSpPr>
            <a:spLocks noChangeArrowheads="1"/>
          </p:cNvSpPr>
          <p:nvPr/>
        </p:nvSpPr>
        <p:spPr bwMode="auto">
          <a:xfrm>
            <a:off x="4643438" y="1052512"/>
            <a:ext cx="1439862" cy="2009775"/>
          </a:xfrm>
          <a:prstGeom prst="downArrowCallout">
            <a:avLst>
              <a:gd name="adj1" fmla="val 13824"/>
              <a:gd name="adj2" fmla="val 13065"/>
              <a:gd name="adj3" fmla="val 26196"/>
              <a:gd name="adj4" fmla="val 51296"/>
            </a:avLst>
          </a:prstGeom>
          <a:solidFill>
            <a:srgbClr val="CCFFCC"/>
          </a:solidFill>
          <a:ln w="15875">
            <a:solidFill>
              <a:srgbClr val="FF6600"/>
            </a:solidFill>
            <a:miter lim="800000"/>
            <a:headEnd/>
            <a:tailEnd/>
          </a:ln>
        </p:spPr>
        <p:txBody>
          <a:bodyPr wrap="none" anchor="ct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1800" dirty="0" smtClean="0"/>
              <a:t>ביצוע </a:t>
            </a:r>
            <a:r>
              <a:rPr lang="he-IL" altLang="he-IL" sz="1800" dirty="0" err="1" smtClean="0"/>
              <a:t>פרוייקט</a:t>
            </a:r>
            <a:endParaRPr lang="en-US" altLang="he-IL" sz="1800" b="1" dirty="0"/>
          </a:p>
        </p:txBody>
      </p:sp>
      <p:sp>
        <p:nvSpPr>
          <p:cNvPr id="45070" name="Text Box 14"/>
          <p:cNvSpPr txBox="1">
            <a:spLocks noChangeArrowheads="1"/>
          </p:cNvSpPr>
          <p:nvPr/>
        </p:nvSpPr>
        <p:spPr bwMode="auto">
          <a:xfrm>
            <a:off x="8099425" y="3141663"/>
            <a:ext cx="8651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פברואר</a:t>
            </a:r>
            <a:endParaRPr lang="en-US" altLang="he-IL" sz="1800" dirty="0"/>
          </a:p>
        </p:txBody>
      </p:sp>
      <p:sp>
        <p:nvSpPr>
          <p:cNvPr id="45071" name="AutoShape 15"/>
          <p:cNvSpPr>
            <a:spLocks noChangeArrowheads="1"/>
          </p:cNvSpPr>
          <p:nvPr/>
        </p:nvSpPr>
        <p:spPr bwMode="auto">
          <a:xfrm rot="10800000">
            <a:off x="4782981" y="3826817"/>
            <a:ext cx="1008062" cy="1727200"/>
          </a:xfrm>
          <a:prstGeom prst="downArrowCallout">
            <a:avLst>
              <a:gd name="adj1" fmla="val 13824"/>
              <a:gd name="adj2" fmla="val 13065"/>
              <a:gd name="adj3" fmla="val 21306"/>
              <a:gd name="adj4" fmla="val 63306"/>
            </a:avLst>
          </a:prstGeom>
          <a:solidFill>
            <a:srgbClr val="FFFF99"/>
          </a:solidFill>
          <a:ln w="15875">
            <a:solidFill>
              <a:srgbClr val="FF6600"/>
            </a:solidFill>
            <a:miter lim="800000"/>
            <a:headEnd/>
            <a:tailEnd/>
          </a:ln>
        </p:spPr>
        <p:txBody>
          <a:bodyPr rot="10800000" wrap="none" anchor="ctr"/>
          <a:lstStyle>
            <a:lvl1pPr marL="342900" indent="-342900"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buFontTx/>
              <a:buNone/>
            </a:pPr>
            <a:r>
              <a:rPr lang="he-IL" altLang="he-IL" sz="1800" dirty="0" smtClean="0"/>
              <a:t>יום שיא</a:t>
            </a:r>
          </a:p>
          <a:p>
            <a:pPr algn="ctr">
              <a:buFontTx/>
              <a:buNone/>
            </a:pPr>
            <a:r>
              <a:rPr lang="he-IL" altLang="he-IL" sz="1800" dirty="0" smtClean="0"/>
              <a:t>הדרכה בין</a:t>
            </a:r>
          </a:p>
          <a:p>
            <a:pPr algn="ctr">
              <a:buFontTx/>
              <a:buNone/>
            </a:pPr>
            <a:r>
              <a:rPr lang="he-IL" altLang="he-IL" sz="1800" dirty="0" smtClean="0"/>
              <a:t>גילאית</a:t>
            </a:r>
            <a:endParaRPr lang="he-IL" altLang="he-IL" sz="1800" dirty="0"/>
          </a:p>
        </p:txBody>
      </p:sp>
      <p:sp>
        <p:nvSpPr>
          <p:cNvPr id="30" name="AutoShape 15"/>
          <p:cNvSpPr>
            <a:spLocks noChangeArrowheads="1"/>
          </p:cNvSpPr>
          <p:nvPr/>
        </p:nvSpPr>
        <p:spPr bwMode="auto">
          <a:xfrm rot="10800000">
            <a:off x="3635893" y="3826815"/>
            <a:ext cx="1123308" cy="1727202"/>
          </a:xfrm>
          <a:prstGeom prst="downArrowCallout">
            <a:avLst>
              <a:gd name="adj1" fmla="val 13824"/>
              <a:gd name="adj2" fmla="val 13065"/>
              <a:gd name="adj3" fmla="val 21297"/>
              <a:gd name="adj4" fmla="val 63111"/>
            </a:avLst>
          </a:prstGeom>
          <a:solidFill>
            <a:srgbClr val="FFFF99"/>
          </a:solidFill>
          <a:ln w="15875">
            <a:solidFill>
              <a:srgbClr val="FF6600"/>
            </a:solidFill>
            <a:miter lim="800000"/>
            <a:headEnd/>
            <a:tailEnd/>
          </a:ln>
        </p:spPr>
        <p:txBody>
          <a:bodyPr rot="10800000" wrap="none" anchor="ct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1800" dirty="0" smtClean="0"/>
              <a:t>כנס עירוני </a:t>
            </a:r>
          </a:p>
          <a:p>
            <a:pPr algn="ctr" eaLnBrk="1" hangingPunct="1">
              <a:spcBef>
                <a:spcPct val="0"/>
              </a:spcBef>
              <a:buFontTx/>
              <a:buNone/>
            </a:pPr>
            <a:r>
              <a:rPr lang="he-IL" altLang="he-IL" sz="1800" dirty="0" smtClean="0"/>
              <a:t>מסכם</a:t>
            </a:r>
            <a:endParaRPr lang="en-US" altLang="he-IL" sz="1600" dirty="0"/>
          </a:p>
        </p:txBody>
      </p:sp>
      <p:sp>
        <p:nvSpPr>
          <p:cNvPr id="2" name="Text Box 14"/>
          <p:cNvSpPr txBox="1">
            <a:spLocks noChangeArrowheads="1"/>
          </p:cNvSpPr>
          <p:nvPr/>
        </p:nvSpPr>
        <p:spPr bwMode="auto">
          <a:xfrm>
            <a:off x="6154738" y="3141663"/>
            <a:ext cx="86518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אפריל</a:t>
            </a:r>
            <a:endParaRPr lang="en-US" altLang="he-IL" sz="1800" dirty="0"/>
          </a:p>
        </p:txBody>
      </p:sp>
      <p:sp>
        <p:nvSpPr>
          <p:cNvPr id="3" name="Text Box 14"/>
          <p:cNvSpPr txBox="1">
            <a:spLocks noChangeArrowheads="1"/>
          </p:cNvSpPr>
          <p:nvPr/>
        </p:nvSpPr>
        <p:spPr bwMode="auto">
          <a:xfrm>
            <a:off x="5002213" y="3141663"/>
            <a:ext cx="8651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מאי</a:t>
            </a:r>
          </a:p>
        </p:txBody>
      </p:sp>
      <p:sp>
        <p:nvSpPr>
          <p:cNvPr id="24" name="AutoShape 15"/>
          <p:cNvSpPr>
            <a:spLocks noChangeArrowheads="1"/>
          </p:cNvSpPr>
          <p:nvPr/>
        </p:nvSpPr>
        <p:spPr bwMode="auto">
          <a:xfrm rot="10800000">
            <a:off x="1692424" y="4062493"/>
            <a:ext cx="1295400" cy="1493817"/>
          </a:xfrm>
          <a:prstGeom prst="downArrowCallout">
            <a:avLst>
              <a:gd name="adj1" fmla="val 13824"/>
              <a:gd name="adj2" fmla="val 13065"/>
              <a:gd name="adj3" fmla="val 21302"/>
              <a:gd name="adj4" fmla="val 61400"/>
            </a:avLst>
          </a:prstGeom>
          <a:solidFill>
            <a:srgbClr val="FFFF99"/>
          </a:solidFill>
          <a:ln w="15875">
            <a:solidFill>
              <a:srgbClr val="FF6600"/>
            </a:solidFill>
            <a:miter lim="800000"/>
            <a:headEnd/>
            <a:tailEnd/>
          </a:ln>
        </p:spPr>
        <p:txBody>
          <a:bodyPr rot="10800000" wrap="none" anchor="ctr"/>
          <a:lstStyle>
            <a:lvl1pPr marL="342900" indent="-342900"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buFontTx/>
              <a:buNone/>
            </a:pPr>
            <a:endParaRPr lang="he-IL" altLang="he-IL" sz="1800" dirty="0"/>
          </a:p>
          <a:p>
            <a:pPr algn="ctr">
              <a:buFontTx/>
              <a:buNone/>
            </a:pPr>
            <a:r>
              <a:rPr lang="he-IL" altLang="he-IL" sz="1800" dirty="0" smtClean="0"/>
              <a:t>הדרכה </a:t>
            </a:r>
          </a:p>
          <a:p>
            <a:pPr algn="ctr">
              <a:buFontTx/>
              <a:buNone/>
            </a:pPr>
            <a:r>
              <a:rPr lang="he-IL" altLang="he-IL" sz="1800" dirty="0" smtClean="0"/>
              <a:t>לגננות</a:t>
            </a:r>
            <a:endParaRPr lang="he-IL" altLang="he-IL" sz="1800" dirty="0"/>
          </a:p>
          <a:p>
            <a:pPr algn="ctr">
              <a:buFontTx/>
              <a:buNone/>
            </a:pPr>
            <a:endParaRPr lang="he-IL" altLang="he-IL" sz="1800" dirty="0"/>
          </a:p>
        </p:txBody>
      </p:sp>
      <p:sp>
        <p:nvSpPr>
          <p:cNvPr id="25" name="Text Box 14"/>
          <p:cNvSpPr txBox="1">
            <a:spLocks noChangeArrowheads="1"/>
          </p:cNvSpPr>
          <p:nvPr/>
        </p:nvSpPr>
        <p:spPr bwMode="auto">
          <a:xfrm>
            <a:off x="7092950" y="3141663"/>
            <a:ext cx="8651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מרץ</a:t>
            </a:r>
            <a:endParaRPr lang="en-US" altLang="he-IL" sz="1800" dirty="0"/>
          </a:p>
        </p:txBody>
      </p:sp>
      <p:sp>
        <p:nvSpPr>
          <p:cNvPr id="29" name="סוגר מסולסל שמאלי 28"/>
          <p:cNvSpPr/>
          <p:nvPr/>
        </p:nvSpPr>
        <p:spPr>
          <a:xfrm rot="16200000">
            <a:off x="6730604" y="2313531"/>
            <a:ext cx="720725" cy="3312318"/>
          </a:xfrm>
          <a:prstGeom prst="leftBrace">
            <a:avLst>
              <a:gd name="adj1" fmla="val 8333"/>
              <a:gd name="adj2" fmla="val 4748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defRPr/>
            </a:pPr>
            <a:endParaRPr lang="he-IL"/>
          </a:p>
        </p:txBody>
      </p:sp>
      <p:sp>
        <p:nvSpPr>
          <p:cNvPr id="31" name="Text Box 8"/>
          <p:cNvSpPr txBox="1">
            <a:spLocks noChangeArrowheads="1"/>
          </p:cNvSpPr>
          <p:nvPr/>
        </p:nvSpPr>
        <p:spPr bwMode="auto">
          <a:xfrm>
            <a:off x="2843633" y="3141663"/>
            <a:ext cx="10082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ספטמבר</a:t>
            </a:r>
            <a:endParaRPr lang="en-US" altLang="he-IL" sz="1800" dirty="0"/>
          </a:p>
        </p:txBody>
      </p:sp>
      <p:sp>
        <p:nvSpPr>
          <p:cNvPr id="32" name="Text Box 8"/>
          <p:cNvSpPr txBox="1">
            <a:spLocks noChangeArrowheads="1"/>
          </p:cNvSpPr>
          <p:nvPr/>
        </p:nvSpPr>
        <p:spPr bwMode="auto">
          <a:xfrm>
            <a:off x="1763514" y="3141663"/>
            <a:ext cx="9374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אוקטובר</a:t>
            </a:r>
            <a:endParaRPr lang="en-US" altLang="he-IL" sz="1800" dirty="0"/>
          </a:p>
        </p:txBody>
      </p:sp>
      <p:sp>
        <p:nvSpPr>
          <p:cNvPr id="26" name="AutoShape 6"/>
          <p:cNvSpPr>
            <a:spLocks noChangeArrowheads="1"/>
          </p:cNvSpPr>
          <p:nvPr/>
        </p:nvSpPr>
        <p:spPr bwMode="auto">
          <a:xfrm>
            <a:off x="6156325" y="1052513"/>
            <a:ext cx="1079500" cy="2014537"/>
          </a:xfrm>
          <a:prstGeom prst="downArrowCallout">
            <a:avLst>
              <a:gd name="adj1" fmla="val 11554"/>
              <a:gd name="adj2" fmla="val 13079"/>
              <a:gd name="adj3" fmla="val 34864"/>
              <a:gd name="adj4" fmla="val 52366"/>
            </a:avLst>
          </a:prstGeom>
          <a:solidFill>
            <a:srgbClr val="CCFFCC"/>
          </a:solidFill>
          <a:ln w="15875">
            <a:solidFill>
              <a:srgbClr val="FF6600"/>
            </a:solidFill>
            <a:miter lim="800000"/>
            <a:headEnd/>
            <a:tailEnd/>
          </a:ln>
        </p:spPr>
        <p:txBody>
          <a:bodyPr wrap="none" anchor="ct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1800" dirty="0"/>
              <a:t>בחירה: </a:t>
            </a:r>
          </a:p>
          <a:p>
            <a:pPr algn="ctr" eaLnBrk="1" hangingPunct="1">
              <a:spcBef>
                <a:spcPct val="0"/>
              </a:spcBef>
              <a:buFontTx/>
              <a:buNone/>
            </a:pPr>
            <a:r>
              <a:rPr lang="he-IL" altLang="he-IL" sz="1800" dirty="0" err="1" smtClean="0"/>
              <a:t>פרוייקט</a:t>
            </a:r>
            <a:endParaRPr lang="he-IL" altLang="he-IL" sz="1800" dirty="0"/>
          </a:p>
          <a:p>
            <a:pPr algn="ctr" eaLnBrk="1" hangingPunct="1">
              <a:spcBef>
                <a:spcPct val="0"/>
              </a:spcBef>
              <a:buFontTx/>
              <a:buNone/>
            </a:pPr>
            <a:r>
              <a:rPr lang="he-IL" altLang="he-IL" sz="1800" dirty="0" smtClean="0"/>
              <a:t>בית ספרי</a:t>
            </a:r>
            <a:endParaRPr lang="he-IL" altLang="he-IL" sz="1800" dirty="0"/>
          </a:p>
        </p:txBody>
      </p:sp>
      <p:sp>
        <p:nvSpPr>
          <p:cNvPr id="23" name="Text Box 8"/>
          <p:cNvSpPr txBox="1">
            <a:spLocks noChangeArrowheads="1"/>
          </p:cNvSpPr>
          <p:nvPr/>
        </p:nvSpPr>
        <p:spPr bwMode="auto">
          <a:xfrm>
            <a:off x="862235" y="3141664"/>
            <a:ext cx="9374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800" dirty="0" smtClean="0"/>
              <a:t>נובמבר</a:t>
            </a:r>
            <a:endParaRPr lang="en-US" altLang="he-IL" sz="1800" dirty="0"/>
          </a:p>
        </p:txBody>
      </p:sp>
      <p:sp>
        <p:nvSpPr>
          <p:cNvPr id="27" name="סוגר מסולסל שמאלי 28"/>
          <p:cNvSpPr/>
          <p:nvPr/>
        </p:nvSpPr>
        <p:spPr>
          <a:xfrm rot="16200000">
            <a:off x="2123081" y="2215199"/>
            <a:ext cx="720725" cy="3312318"/>
          </a:xfrm>
          <a:prstGeom prst="leftBrace">
            <a:avLst>
              <a:gd name="adj1" fmla="val 8333"/>
              <a:gd name="adj2" fmla="val 4748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defRPr/>
            </a:pPr>
            <a:endParaRPr lang="he-IL"/>
          </a:p>
        </p:txBody>
      </p:sp>
      <p:sp>
        <p:nvSpPr>
          <p:cNvPr id="22" name="AutoShape 15"/>
          <p:cNvSpPr>
            <a:spLocks noChangeArrowheads="1"/>
          </p:cNvSpPr>
          <p:nvPr/>
        </p:nvSpPr>
        <p:spPr bwMode="auto">
          <a:xfrm rot="10800000">
            <a:off x="5960602" y="3809544"/>
            <a:ext cx="721518" cy="1744472"/>
          </a:xfrm>
          <a:prstGeom prst="downArrowCallout">
            <a:avLst>
              <a:gd name="adj1" fmla="val 13824"/>
              <a:gd name="adj2" fmla="val 13065"/>
              <a:gd name="adj3" fmla="val 21306"/>
              <a:gd name="adj4" fmla="val 63306"/>
            </a:avLst>
          </a:prstGeom>
          <a:solidFill>
            <a:srgbClr val="FFFF99"/>
          </a:solidFill>
          <a:ln w="15875">
            <a:solidFill>
              <a:srgbClr val="FF6600"/>
            </a:solidFill>
            <a:miter lim="800000"/>
            <a:headEnd/>
            <a:tailEnd/>
          </a:ln>
        </p:spPr>
        <p:txBody>
          <a:bodyPr rot="10800000" wrap="none" anchor="ctr"/>
          <a:lstStyle>
            <a:lvl1pPr marL="342900" indent="-342900" algn="r" eaLnBrk="0" hangingPunct="0">
              <a:spcBef>
                <a:spcPct val="20000"/>
              </a:spcBef>
              <a:buChar char="•"/>
              <a:defRPr sz="3200">
                <a:solidFill>
                  <a:schemeClr val="tx1"/>
                </a:solidFill>
                <a:latin typeface="Arial" pitchFamily="34" charset="0"/>
                <a:cs typeface="Arial" pitchFamily="34" charset="0"/>
              </a:defRPr>
            </a:lvl1pPr>
            <a:lvl2pPr marL="74295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a:buFontTx/>
              <a:buNone/>
            </a:pPr>
            <a:r>
              <a:rPr lang="he-IL" altLang="he-IL" sz="1800" dirty="0" smtClean="0"/>
              <a:t>הדרכת </a:t>
            </a:r>
          </a:p>
          <a:p>
            <a:pPr algn="ctr">
              <a:buFontTx/>
              <a:buNone/>
            </a:pPr>
            <a:r>
              <a:rPr lang="he-IL" altLang="he-IL" sz="1800" dirty="0" smtClean="0"/>
              <a:t>גננות</a:t>
            </a:r>
            <a:endParaRPr lang="he-IL" altLang="he-IL" sz="1800" dirty="0"/>
          </a:p>
        </p:txBody>
      </p:sp>
    </p:spTree>
    <p:extLst>
      <p:ext uri="{BB962C8B-B14F-4D97-AF65-F5344CB8AC3E}">
        <p14:creationId xmlns="" xmlns:p14="http://schemas.microsoft.com/office/powerpoint/2010/main" val="2872075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1+#ppt_w/2"/>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5070"/>
                                        </p:tgtEl>
                                        <p:attrNameLst>
                                          <p:attrName>style.visibility</p:attrName>
                                        </p:attrNameLst>
                                      </p:cBhvr>
                                      <p:to>
                                        <p:strVal val="visible"/>
                                      </p:to>
                                    </p:set>
                                    <p:anim calcmode="lin" valueType="num">
                                      <p:cBhvr>
                                        <p:cTn id="12" dur="500" fill="hold"/>
                                        <p:tgtEl>
                                          <p:spTgt spid="45070"/>
                                        </p:tgtEl>
                                        <p:attrNameLst>
                                          <p:attrName>ppt_w</p:attrName>
                                        </p:attrNameLst>
                                      </p:cBhvr>
                                      <p:tavLst>
                                        <p:tav tm="0">
                                          <p:val>
                                            <p:fltVal val="0"/>
                                          </p:val>
                                        </p:tav>
                                        <p:tav tm="100000">
                                          <p:val>
                                            <p:strVal val="#ppt_w"/>
                                          </p:val>
                                        </p:tav>
                                      </p:tavLst>
                                    </p:anim>
                                    <p:anim calcmode="lin" valueType="num">
                                      <p:cBhvr>
                                        <p:cTn id="13" dur="500" fill="hold"/>
                                        <p:tgtEl>
                                          <p:spTgt spid="45070"/>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45064"/>
                                        </p:tgtEl>
                                        <p:attrNameLst>
                                          <p:attrName>style.visibility</p:attrName>
                                        </p:attrNameLst>
                                      </p:cBhvr>
                                      <p:to>
                                        <p:strVal val="visible"/>
                                      </p:to>
                                    </p:set>
                                    <p:anim calcmode="lin" valueType="num">
                                      <p:cBhvr>
                                        <p:cTn id="37" dur="500" fill="hold"/>
                                        <p:tgtEl>
                                          <p:spTgt spid="45064"/>
                                        </p:tgtEl>
                                        <p:attrNameLst>
                                          <p:attrName>ppt_w</p:attrName>
                                        </p:attrNameLst>
                                      </p:cBhvr>
                                      <p:tavLst>
                                        <p:tav tm="0">
                                          <p:val>
                                            <p:fltVal val="0"/>
                                          </p:val>
                                        </p:tav>
                                        <p:tav tm="100000">
                                          <p:val>
                                            <p:strVal val="#ppt_w"/>
                                          </p:val>
                                        </p:tav>
                                      </p:tavLst>
                                    </p:anim>
                                    <p:anim calcmode="lin" valueType="num">
                                      <p:cBhvr>
                                        <p:cTn id="38" dur="500" fill="hold"/>
                                        <p:tgtEl>
                                          <p:spTgt spid="45064"/>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45062"/>
                                        </p:tgtEl>
                                        <p:attrNameLst>
                                          <p:attrName>style.visibility</p:attrName>
                                        </p:attrNameLst>
                                      </p:cBhvr>
                                      <p:to>
                                        <p:strVal val="visible"/>
                                      </p:to>
                                    </p:set>
                                    <p:anim calcmode="lin" valueType="num">
                                      <p:cBhvr additive="base">
                                        <p:cTn id="53" dur="500" fill="hold"/>
                                        <p:tgtEl>
                                          <p:spTgt spid="45062"/>
                                        </p:tgtEl>
                                        <p:attrNameLst>
                                          <p:attrName>ppt_x</p:attrName>
                                        </p:attrNameLst>
                                      </p:cBhvr>
                                      <p:tavLst>
                                        <p:tav tm="0">
                                          <p:val>
                                            <p:strVal val="1+#ppt_w/2"/>
                                          </p:val>
                                        </p:tav>
                                        <p:tav tm="100000">
                                          <p:val>
                                            <p:strVal val="#ppt_x"/>
                                          </p:val>
                                        </p:tav>
                                      </p:tavLst>
                                    </p:anim>
                                    <p:anim calcmode="lin" valueType="num">
                                      <p:cBhvr additive="base">
                                        <p:cTn id="54"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45065"/>
                                        </p:tgtEl>
                                        <p:attrNameLst>
                                          <p:attrName>style.visibility</p:attrName>
                                        </p:attrNameLst>
                                      </p:cBhvr>
                                      <p:to>
                                        <p:strVal val="visible"/>
                                      </p:to>
                                    </p:set>
                                    <p:anim calcmode="lin" valueType="num">
                                      <p:cBhvr additive="base">
                                        <p:cTn id="59" dur="500" fill="hold"/>
                                        <p:tgtEl>
                                          <p:spTgt spid="45065"/>
                                        </p:tgtEl>
                                        <p:attrNameLst>
                                          <p:attrName>ppt_x</p:attrName>
                                        </p:attrNameLst>
                                      </p:cBhvr>
                                      <p:tavLst>
                                        <p:tav tm="0">
                                          <p:val>
                                            <p:strVal val="1+#ppt_w/2"/>
                                          </p:val>
                                        </p:tav>
                                        <p:tav tm="100000">
                                          <p:val>
                                            <p:strVal val="#ppt_x"/>
                                          </p:val>
                                        </p:tav>
                                      </p:tavLst>
                                    </p:anim>
                                    <p:anim calcmode="lin" valueType="num">
                                      <p:cBhvr additive="base">
                                        <p:cTn id="60" dur="500" fill="hold"/>
                                        <p:tgtEl>
                                          <p:spTgt spid="45065"/>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45069"/>
                                        </p:tgtEl>
                                        <p:attrNameLst>
                                          <p:attrName>style.visibility</p:attrName>
                                        </p:attrNameLst>
                                      </p:cBhvr>
                                      <p:to>
                                        <p:strVal val="visible"/>
                                      </p:to>
                                    </p:set>
                                    <p:anim calcmode="lin" valueType="num">
                                      <p:cBhvr additive="base">
                                        <p:cTn id="71" dur="500" fill="hold"/>
                                        <p:tgtEl>
                                          <p:spTgt spid="45069"/>
                                        </p:tgtEl>
                                        <p:attrNameLst>
                                          <p:attrName>ppt_x</p:attrName>
                                        </p:attrNameLst>
                                      </p:cBhvr>
                                      <p:tavLst>
                                        <p:tav tm="0">
                                          <p:val>
                                            <p:strVal val="1+#ppt_w/2"/>
                                          </p:val>
                                        </p:tav>
                                        <p:tav tm="100000">
                                          <p:val>
                                            <p:strVal val="#ppt_x"/>
                                          </p:val>
                                        </p:tav>
                                      </p:tavLst>
                                    </p:anim>
                                    <p:anim calcmode="lin" valueType="num">
                                      <p:cBhvr additive="base">
                                        <p:cTn id="72" dur="500" fill="hold"/>
                                        <p:tgtEl>
                                          <p:spTgt spid="45069"/>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45071"/>
                                        </p:tgtEl>
                                        <p:attrNameLst>
                                          <p:attrName>style.visibility</p:attrName>
                                        </p:attrNameLst>
                                      </p:cBhvr>
                                      <p:to>
                                        <p:strVal val="visible"/>
                                      </p:to>
                                    </p:set>
                                    <p:anim calcmode="lin" valueType="num">
                                      <p:cBhvr additive="base">
                                        <p:cTn id="77" dur="500" fill="hold"/>
                                        <p:tgtEl>
                                          <p:spTgt spid="45071"/>
                                        </p:tgtEl>
                                        <p:attrNameLst>
                                          <p:attrName>ppt_x</p:attrName>
                                        </p:attrNameLst>
                                      </p:cBhvr>
                                      <p:tavLst>
                                        <p:tav tm="0">
                                          <p:val>
                                            <p:strVal val="1+#ppt_w/2"/>
                                          </p:val>
                                        </p:tav>
                                        <p:tav tm="100000">
                                          <p:val>
                                            <p:strVal val="#ppt_x"/>
                                          </p:val>
                                        </p:tav>
                                      </p:tavLst>
                                    </p:anim>
                                    <p:anim calcmode="lin" valueType="num">
                                      <p:cBhvr additive="base">
                                        <p:cTn id="78" dur="500" fill="hold"/>
                                        <p:tgtEl>
                                          <p:spTgt spid="45071"/>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5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45067"/>
                                        </p:tgtEl>
                                        <p:attrNameLst>
                                          <p:attrName>style.visibility</p:attrName>
                                        </p:attrNameLst>
                                      </p:cBhvr>
                                      <p:to>
                                        <p:strVal val="visible"/>
                                      </p:to>
                                    </p:set>
                                    <p:anim calcmode="lin" valueType="num">
                                      <p:cBhvr additive="base">
                                        <p:cTn id="88" dur="500" fill="hold"/>
                                        <p:tgtEl>
                                          <p:spTgt spid="45067"/>
                                        </p:tgtEl>
                                        <p:attrNameLst>
                                          <p:attrName>ppt_x</p:attrName>
                                        </p:attrNameLst>
                                      </p:cBhvr>
                                      <p:tavLst>
                                        <p:tav tm="0">
                                          <p:val>
                                            <p:strVal val="1+#ppt_w/2"/>
                                          </p:val>
                                        </p:tav>
                                        <p:tav tm="100000">
                                          <p:val>
                                            <p:strVal val="#ppt_x"/>
                                          </p:val>
                                        </p:tav>
                                      </p:tavLst>
                                    </p:anim>
                                    <p:anim calcmode="lin" valueType="num">
                                      <p:cBhvr additive="base">
                                        <p:cTn id="89" dur="500" fill="hold"/>
                                        <p:tgtEl>
                                          <p:spTgt spid="45067"/>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1+#ppt_w/2"/>
                                          </p:val>
                                        </p:tav>
                                        <p:tav tm="100000">
                                          <p:val>
                                            <p:strVal val="#ppt_x"/>
                                          </p:val>
                                        </p:tav>
                                      </p:tavLst>
                                    </p:anim>
                                    <p:anim calcmode="lin" valueType="num">
                                      <p:cBhvr additive="base">
                                        <p:cTn id="95" dur="500" fill="hold"/>
                                        <p:tgtEl>
                                          <p:spTgt spid="30"/>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17" presetClass="entr" presetSubtype="1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fltVal val="0"/>
                                          </p:val>
                                        </p:tav>
                                        <p:tav tm="100000">
                                          <p:val>
                                            <p:strVal val="#ppt_w"/>
                                          </p:val>
                                        </p:tav>
                                      </p:tavLst>
                                    </p:anim>
                                    <p:anim calcmode="lin" valueType="num">
                                      <p:cBhvr>
                                        <p:cTn id="100" dur="500" fill="hold"/>
                                        <p:tgtEl>
                                          <p:spTgt spid="23"/>
                                        </p:tgtEl>
                                        <p:attrNameLst>
                                          <p:attrName>ppt_h</p:attrName>
                                        </p:attrNameLst>
                                      </p:cBhvr>
                                      <p:tavLst>
                                        <p:tav tm="0">
                                          <p:val>
                                            <p:strVal val="#ppt_h"/>
                                          </p:val>
                                        </p:tav>
                                        <p:tav tm="100000">
                                          <p:val>
                                            <p:strVal val="#ppt_h"/>
                                          </p:val>
                                        </p:tav>
                                      </p:tavLst>
                                    </p:anim>
                                  </p:childTnLst>
                                </p:cTn>
                              </p:par>
                            </p:childTnLst>
                          </p:cTn>
                        </p:par>
                        <p:par>
                          <p:cTn id="101" fill="hold">
                            <p:stCondLst>
                              <p:cond delay="1000"/>
                            </p:stCondLst>
                            <p:childTnLst>
                              <p:par>
                                <p:cTn id="102" presetID="23" presetClass="entr" presetSubtype="16"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additive="base">
                                        <p:cTn id="110" dur="500" fill="hold"/>
                                        <p:tgtEl>
                                          <p:spTgt spid="22"/>
                                        </p:tgtEl>
                                        <p:attrNameLst>
                                          <p:attrName>ppt_x</p:attrName>
                                        </p:attrNameLst>
                                      </p:cBhvr>
                                      <p:tavLst>
                                        <p:tav tm="0">
                                          <p:val>
                                            <p:strVal val="1+#ppt_w/2"/>
                                          </p:val>
                                        </p:tav>
                                        <p:tav tm="100000">
                                          <p:val>
                                            <p:strVal val="#ppt_x"/>
                                          </p:val>
                                        </p:tav>
                                      </p:tavLst>
                                    </p:anim>
                                    <p:anim calcmode="lin" valueType="num">
                                      <p:cBhvr additive="base">
                                        <p:cTn id="11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4" grpId="0"/>
      <p:bldP spid="45065" grpId="0" animBg="1"/>
      <p:bldP spid="45067" grpId="0" animBg="1"/>
      <p:bldP spid="45069" grpId="0" animBg="1"/>
      <p:bldP spid="45070" grpId="0"/>
      <p:bldP spid="45071" grpId="0" animBg="1"/>
      <p:bldP spid="30" grpId="0" animBg="1"/>
      <p:bldP spid="2" grpId="0"/>
      <p:bldP spid="3" grpId="0"/>
      <p:bldP spid="24" grpId="0" animBg="1"/>
      <p:bldP spid="25" grpId="0"/>
      <p:bldP spid="29" grpId="0" animBg="1"/>
      <p:bldP spid="31" grpId="0"/>
      <p:bldP spid="32" grpId="0"/>
      <p:bldP spid="26" grpId="0" animBg="1"/>
      <p:bldP spid="23" grpId="0"/>
      <p:bldP spid="27"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5122"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1767" y="-33018"/>
            <a:ext cx="9185767" cy="72536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41768" y="0"/>
            <a:ext cx="2181843" cy="23762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cstate="print">
            <a:extLst>
              <a:ext uri="{28A0092B-C50C-407E-A947-70E740481C1C}">
                <a14:useLocalDpi xmlns="" xmlns:a14="http://schemas.microsoft.com/office/drawing/2010/main"/>
              </a:ext>
            </a:extLst>
          </a:blip>
          <a:srcRect/>
          <a:stretch/>
        </p:blipFill>
        <p:spPr bwMode="auto">
          <a:xfrm>
            <a:off x="-41767" y="2308255"/>
            <a:ext cx="2242695" cy="28835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1767" y="5129550"/>
            <a:ext cx="2936139" cy="2102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054936" y="-50394"/>
            <a:ext cx="3089064" cy="25432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 xmlns:a14="http://schemas.microsoft.com/office/drawing/2010/main"/>
              </a:ext>
            </a:extLst>
          </a:blip>
          <a:srcRect/>
          <a:stretch>
            <a:fillRect/>
          </a:stretch>
        </p:blipFill>
        <p:spPr bwMode="auto">
          <a:xfrm>
            <a:off x="6054936" y="2332315"/>
            <a:ext cx="3124485" cy="2390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6444209" y="4722452"/>
            <a:ext cx="2699792" cy="2488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rotWithShape="1">
          <a:blip r:embed="rId10" cstate="print">
            <a:extLst>
              <a:ext uri="{BEBA8EAE-BF5A-486C-A8C5-ECC9F3942E4B}">
                <a14:imgProps xmlns="" xmlns:a14="http://schemas.microsoft.com/office/drawing/2010/main">
                  <a14:imgLayer r:embed="rId11">
                    <a14:imgEffect>
                      <a14:brightnessContrast bright="20000" contrast="-20000"/>
                    </a14:imgEffect>
                  </a14:imgLayer>
                </a14:imgProps>
              </a:ext>
              <a:ext uri="{28A0092B-C50C-407E-A947-70E740481C1C}">
                <a14:useLocalDpi xmlns="" xmlns:a14="http://schemas.microsoft.com/office/drawing/2010/main"/>
              </a:ext>
            </a:extLst>
          </a:blip>
          <a:srcRect/>
          <a:stretch/>
        </p:blipFill>
        <p:spPr bwMode="auto">
          <a:xfrm>
            <a:off x="2140076" y="-50395"/>
            <a:ext cx="1842120" cy="2358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rotWithShape="1">
          <a:blip r:embed="rId12" cstate="print">
            <a:extLst>
              <a:ext uri="{28A0092B-C50C-407E-A947-70E740481C1C}">
                <a14:useLocalDpi xmlns="" xmlns:a14="http://schemas.microsoft.com/office/drawing/2010/main"/>
              </a:ext>
            </a:extLst>
          </a:blip>
          <a:srcRect/>
          <a:stretch/>
        </p:blipFill>
        <p:spPr bwMode="auto">
          <a:xfrm>
            <a:off x="3946570" y="2320657"/>
            <a:ext cx="2302880" cy="2790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2051720" y="2320657"/>
            <a:ext cx="2150431" cy="27908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rotWithShape="1">
          <a:blip r:embed="rId14" cstate="email">
            <a:extLst>
              <a:ext uri="{28A0092B-C50C-407E-A947-70E740481C1C}">
                <a14:useLocalDpi xmlns="" xmlns:a14="http://schemas.microsoft.com/office/drawing/2010/main"/>
              </a:ext>
            </a:extLst>
          </a:blip>
          <a:srcRect/>
          <a:stretch/>
        </p:blipFill>
        <p:spPr bwMode="auto">
          <a:xfrm>
            <a:off x="3896471" y="-45715"/>
            <a:ext cx="2352979" cy="23539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2200928" y="4722452"/>
            <a:ext cx="4329650" cy="2550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854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1000"/>
                                        <p:tgtEl>
                                          <p:spTgt spid="5127"/>
                                        </p:tgtEl>
                                      </p:cBhvr>
                                    </p:animEffect>
                                    <p:anim calcmode="lin" valueType="num">
                                      <p:cBhvr>
                                        <p:cTn id="8" dur="1000" fill="hold"/>
                                        <p:tgtEl>
                                          <p:spTgt spid="5127"/>
                                        </p:tgtEl>
                                        <p:attrNameLst>
                                          <p:attrName>ppt_x</p:attrName>
                                        </p:attrNameLst>
                                      </p:cBhvr>
                                      <p:tavLst>
                                        <p:tav tm="0">
                                          <p:val>
                                            <p:strVal val="#ppt_x"/>
                                          </p:val>
                                        </p:tav>
                                        <p:tav tm="100000">
                                          <p:val>
                                            <p:strVal val="#ppt_x"/>
                                          </p:val>
                                        </p:tav>
                                      </p:tavLst>
                                    </p:anim>
                                    <p:anim calcmode="lin" valueType="num">
                                      <p:cBhvr>
                                        <p:cTn id="9"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transition="in" filter="fade">
                                      <p:cBhvr>
                                        <p:cTn id="14" dur="1000"/>
                                        <p:tgtEl>
                                          <p:spTgt spid="5128"/>
                                        </p:tgtEl>
                                      </p:cBhvr>
                                    </p:animEffect>
                                    <p:anim calcmode="lin" valueType="num">
                                      <p:cBhvr>
                                        <p:cTn id="15" dur="1000" fill="hold"/>
                                        <p:tgtEl>
                                          <p:spTgt spid="5128"/>
                                        </p:tgtEl>
                                        <p:attrNameLst>
                                          <p:attrName>ppt_x</p:attrName>
                                        </p:attrNameLst>
                                      </p:cBhvr>
                                      <p:tavLst>
                                        <p:tav tm="0">
                                          <p:val>
                                            <p:strVal val="#ppt_x"/>
                                          </p:val>
                                        </p:tav>
                                        <p:tav tm="100000">
                                          <p:val>
                                            <p:strVal val="#ppt_x"/>
                                          </p:val>
                                        </p:tav>
                                      </p:tavLst>
                                    </p:anim>
                                    <p:anim calcmode="lin" valueType="num">
                                      <p:cBhvr>
                                        <p:cTn id="16"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9"/>
                                        </p:tgtEl>
                                        <p:attrNameLst>
                                          <p:attrName>style.visibility</p:attrName>
                                        </p:attrNameLst>
                                      </p:cBhvr>
                                      <p:to>
                                        <p:strVal val="visible"/>
                                      </p:to>
                                    </p:set>
                                    <p:animEffect transition="in" filter="fade">
                                      <p:cBhvr>
                                        <p:cTn id="21" dur="1000"/>
                                        <p:tgtEl>
                                          <p:spTgt spid="5129"/>
                                        </p:tgtEl>
                                      </p:cBhvr>
                                    </p:animEffect>
                                    <p:anim calcmode="lin" valueType="num">
                                      <p:cBhvr>
                                        <p:cTn id="22" dur="1000" fill="hold"/>
                                        <p:tgtEl>
                                          <p:spTgt spid="5129"/>
                                        </p:tgtEl>
                                        <p:attrNameLst>
                                          <p:attrName>ppt_x</p:attrName>
                                        </p:attrNameLst>
                                      </p:cBhvr>
                                      <p:tavLst>
                                        <p:tav tm="0">
                                          <p:val>
                                            <p:strVal val="#ppt_x"/>
                                          </p:val>
                                        </p:tav>
                                        <p:tav tm="100000">
                                          <p:val>
                                            <p:strVal val="#ppt_x"/>
                                          </p:val>
                                        </p:tav>
                                      </p:tavLst>
                                    </p:anim>
                                    <p:anim calcmode="lin" valueType="num">
                                      <p:cBhvr>
                                        <p:cTn id="23"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4"/>
                                        </p:tgtEl>
                                        <p:attrNameLst>
                                          <p:attrName>style.visibility</p:attrName>
                                        </p:attrNameLst>
                                      </p:cBhvr>
                                      <p:to>
                                        <p:strVal val="visible"/>
                                      </p:to>
                                    </p:set>
                                    <p:animEffect transition="in" filter="fade">
                                      <p:cBhvr>
                                        <p:cTn id="28" dur="1000"/>
                                        <p:tgtEl>
                                          <p:spTgt spid="5134"/>
                                        </p:tgtEl>
                                      </p:cBhvr>
                                    </p:animEffect>
                                    <p:anim calcmode="lin" valueType="num">
                                      <p:cBhvr>
                                        <p:cTn id="29" dur="1000" fill="hold"/>
                                        <p:tgtEl>
                                          <p:spTgt spid="5134"/>
                                        </p:tgtEl>
                                        <p:attrNameLst>
                                          <p:attrName>ppt_x</p:attrName>
                                        </p:attrNameLst>
                                      </p:cBhvr>
                                      <p:tavLst>
                                        <p:tav tm="0">
                                          <p:val>
                                            <p:strVal val="#ppt_x"/>
                                          </p:val>
                                        </p:tav>
                                        <p:tav tm="100000">
                                          <p:val>
                                            <p:strVal val="#ppt_x"/>
                                          </p:val>
                                        </p:tav>
                                      </p:tavLst>
                                    </p:anim>
                                    <p:anim calcmode="lin" valueType="num">
                                      <p:cBhvr>
                                        <p:cTn id="30" dur="1000" fill="hold"/>
                                        <p:tgtEl>
                                          <p:spTgt spid="51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6"/>
                                        </p:tgtEl>
                                        <p:attrNameLst>
                                          <p:attrName>style.visibility</p:attrName>
                                        </p:attrNameLst>
                                      </p:cBhvr>
                                      <p:to>
                                        <p:strVal val="visible"/>
                                      </p:to>
                                    </p:set>
                                    <p:animEffect transition="in" filter="fade">
                                      <p:cBhvr>
                                        <p:cTn id="35" dur="1000"/>
                                        <p:tgtEl>
                                          <p:spTgt spid="5126"/>
                                        </p:tgtEl>
                                      </p:cBhvr>
                                    </p:animEffect>
                                    <p:anim calcmode="lin" valueType="num">
                                      <p:cBhvr>
                                        <p:cTn id="36" dur="1000" fill="hold"/>
                                        <p:tgtEl>
                                          <p:spTgt spid="5126"/>
                                        </p:tgtEl>
                                        <p:attrNameLst>
                                          <p:attrName>ppt_x</p:attrName>
                                        </p:attrNameLst>
                                      </p:cBhvr>
                                      <p:tavLst>
                                        <p:tav tm="0">
                                          <p:val>
                                            <p:strVal val="#ppt_x"/>
                                          </p:val>
                                        </p:tav>
                                        <p:tav tm="100000">
                                          <p:val>
                                            <p:strVal val="#ppt_x"/>
                                          </p:val>
                                        </p:tav>
                                      </p:tavLst>
                                    </p:anim>
                                    <p:anim calcmode="lin" valueType="num">
                                      <p:cBhvr>
                                        <p:cTn id="37"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5"/>
                                        </p:tgtEl>
                                        <p:attrNameLst>
                                          <p:attrName>style.visibility</p:attrName>
                                        </p:attrNameLst>
                                      </p:cBhvr>
                                      <p:to>
                                        <p:strVal val="visible"/>
                                      </p:to>
                                    </p:set>
                                    <p:animEffect transition="in" filter="fade">
                                      <p:cBhvr>
                                        <p:cTn id="42" dur="1000"/>
                                        <p:tgtEl>
                                          <p:spTgt spid="5125"/>
                                        </p:tgtEl>
                                      </p:cBhvr>
                                    </p:animEffect>
                                    <p:anim calcmode="lin" valueType="num">
                                      <p:cBhvr>
                                        <p:cTn id="43" dur="1000" fill="hold"/>
                                        <p:tgtEl>
                                          <p:spTgt spid="5125"/>
                                        </p:tgtEl>
                                        <p:attrNameLst>
                                          <p:attrName>ppt_x</p:attrName>
                                        </p:attrNameLst>
                                      </p:cBhvr>
                                      <p:tavLst>
                                        <p:tav tm="0">
                                          <p:val>
                                            <p:strVal val="#ppt_x"/>
                                          </p:val>
                                        </p:tav>
                                        <p:tav tm="100000">
                                          <p:val>
                                            <p:strVal val="#ppt_x"/>
                                          </p:val>
                                        </p:tav>
                                      </p:tavLst>
                                    </p:anim>
                                    <p:anim calcmode="lin" valueType="num">
                                      <p:cBhvr>
                                        <p:cTn id="44"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4"/>
                                        </p:tgtEl>
                                        <p:attrNameLst>
                                          <p:attrName>style.visibility</p:attrName>
                                        </p:attrNameLst>
                                      </p:cBhvr>
                                      <p:to>
                                        <p:strVal val="visible"/>
                                      </p:to>
                                    </p:set>
                                    <p:animEffect transition="in" filter="fade">
                                      <p:cBhvr>
                                        <p:cTn id="49" dur="1000"/>
                                        <p:tgtEl>
                                          <p:spTgt spid="5124"/>
                                        </p:tgtEl>
                                      </p:cBhvr>
                                    </p:animEffect>
                                    <p:anim calcmode="lin" valueType="num">
                                      <p:cBhvr>
                                        <p:cTn id="50" dur="1000" fill="hold"/>
                                        <p:tgtEl>
                                          <p:spTgt spid="5124"/>
                                        </p:tgtEl>
                                        <p:attrNameLst>
                                          <p:attrName>ppt_x</p:attrName>
                                        </p:attrNameLst>
                                      </p:cBhvr>
                                      <p:tavLst>
                                        <p:tav tm="0">
                                          <p:val>
                                            <p:strVal val="#ppt_x"/>
                                          </p:val>
                                        </p:tav>
                                        <p:tav tm="100000">
                                          <p:val>
                                            <p:strVal val="#ppt_x"/>
                                          </p:val>
                                        </p:tav>
                                      </p:tavLst>
                                    </p:anim>
                                    <p:anim calcmode="lin" valueType="num">
                                      <p:cBhvr>
                                        <p:cTn id="51"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30"/>
                                        </p:tgtEl>
                                        <p:attrNameLst>
                                          <p:attrName>style.visibility</p:attrName>
                                        </p:attrNameLst>
                                      </p:cBhvr>
                                      <p:to>
                                        <p:strVal val="visible"/>
                                      </p:to>
                                    </p:set>
                                    <p:animEffect transition="in" filter="fade">
                                      <p:cBhvr>
                                        <p:cTn id="56" dur="1000"/>
                                        <p:tgtEl>
                                          <p:spTgt spid="5130"/>
                                        </p:tgtEl>
                                      </p:cBhvr>
                                    </p:animEffect>
                                    <p:anim calcmode="lin" valueType="num">
                                      <p:cBhvr>
                                        <p:cTn id="57" dur="1000" fill="hold"/>
                                        <p:tgtEl>
                                          <p:spTgt spid="5130"/>
                                        </p:tgtEl>
                                        <p:attrNameLst>
                                          <p:attrName>ppt_x</p:attrName>
                                        </p:attrNameLst>
                                      </p:cBhvr>
                                      <p:tavLst>
                                        <p:tav tm="0">
                                          <p:val>
                                            <p:strVal val="#ppt_x"/>
                                          </p:val>
                                        </p:tav>
                                        <p:tav tm="100000">
                                          <p:val>
                                            <p:strVal val="#ppt_x"/>
                                          </p:val>
                                        </p:tav>
                                      </p:tavLst>
                                    </p:anim>
                                    <p:anim calcmode="lin" valueType="num">
                                      <p:cBhvr>
                                        <p:cTn id="58"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33"/>
                                        </p:tgtEl>
                                        <p:attrNameLst>
                                          <p:attrName>style.visibility</p:attrName>
                                        </p:attrNameLst>
                                      </p:cBhvr>
                                      <p:to>
                                        <p:strVal val="visible"/>
                                      </p:to>
                                    </p:set>
                                    <p:animEffect transition="in" filter="fade">
                                      <p:cBhvr>
                                        <p:cTn id="63" dur="1000"/>
                                        <p:tgtEl>
                                          <p:spTgt spid="5133"/>
                                        </p:tgtEl>
                                      </p:cBhvr>
                                    </p:animEffect>
                                    <p:anim calcmode="lin" valueType="num">
                                      <p:cBhvr>
                                        <p:cTn id="64" dur="1000" fill="hold"/>
                                        <p:tgtEl>
                                          <p:spTgt spid="5133"/>
                                        </p:tgtEl>
                                        <p:attrNameLst>
                                          <p:attrName>ppt_x</p:attrName>
                                        </p:attrNameLst>
                                      </p:cBhvr>
                                      <p:tavLst>
                                        <p:tav tm="0">
                                          <p:val>
                                            <p:strVal val="#ppt_x"/>
                                          </p:val>
                                        </p:tav>
                                        <p:tav tm="100000">
                                          <p:val>
                                            <p:strVal val="#ppt_x"/>
                                          </p:val>
                                        </p:tav>
                                      </p:tavLst>
                                    </p:anim>
                                    <p:anim calcmode="lin" valueType="num">
                                      <p:cBhvr>
                                        <p:cTn id="65" dur="1000" fill="hold"/>
                                        <p:tgtEl>
                                          <p:spTgt spid="51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132"/>
                                        </p:tgtEl>
                                        <p:attrNameLst>
                                          <p:attrName>style.visibility</p:attrName>
                                        </p:attrNameLst>
                                      </p:cBhvr>
                                      <p:to>
                                        <p:strVal val="visible"/>
                                      </p:to>
                                    </p:set>
                                    <p:animEffect transition="in" filter="fade">
                                      <p:cBhvr>
                                        <p:cTn id="70" dur="1000"/>
                                        <p:tgtEl>
                                          <p:spTgt spid="5132"/>
                                        </p:tgtEl>
                                      </p:cBhvr>
                                    </p:animEffect>
                                    <p:anim calcmode="lin" valueType="num">
                                      <p:cBhvr>
                                        <p:cTn id="71" dur="1000" fill="hold"/>
                                        <p:tgtEl>
                                          <p:spTgt spid="5132"/>
                                        </p:tgtEl>
                                        <p:attrNameLst>
                                          <p:attrName>ppt_x</p:attrName>
                                        </p:attrNameLst>
                                      </p:cBhvr>
                                      <p:tavLst>
                                        <p:tav tm="0">
                                          <p:val>
                                            <p:strVal val="#ppt_x"/>
                                          </p:val>
                                        </p:tav>
                                        <p:tav tm="100000">
                                          <p:val>
                                            <p:strVal val="#ppt_x"/>
                                          </p:val>
                                        </p:tav>
                                      </p:tavLst>
                                    </p:anim>
                                    <p:anim calcmode="lin" valueType="num">
                                      <p:cBhvr>
                                        <p:cTn id="72"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131"/>
                                        </p:tgtEl>
                                        <p:attrNameLst>
                                          <p:attrName>style.visibility</p:attrName>
                                        </p:attrNameLst>
                                      </p:cBhvr>
                                      <p:to>
                                        <p:strVal val="visible"/>
                                      </p:to>
                                    </p:set>
                                    <p:animEffect transition="in" filter="fade">
                                      <p:cBhvr>
                                        <p:cTn id="77" dur="1000"/>
                                        <p:tgtEl>
                                          <p:spTgt spid="5131"/>
                                        </p:tgtEl>
                                      </p:cBhvr>
                                    </p:animEffect>
                                    <p:anim calcmode="lin" valueType="num">
                                      <p:cBhvr>
                                        <p:cTn id="78" dur="1000" fill="hold"/>
                                        <p:tgtEl>
                                          <p:spTgt spid="5131"/>
                                        </p:tgtEl>
                                        <p:attrNameLst>
                                          <p:attrName>ppt_x</p:attrName>
                                        </p:attrNameLst>
                                      </p:cBhvr>
                                      <p:tavLst>
                                        <p:tav tm="0">
                                          <p:val>
                                            <p:strVal val="#ppt_x"/>
                                          </p:val>
                                        </p:tav>
                                        <p:tav tm="100000">
                                          <p:val>
                                            <p:strVal val="#ppt_x"/>
                                          </p:val>
                                        </p:tav>
                                      </p:tavLst>
                                    </p:anim>
                                    <p:anim calcmode="lin" valueType="num">
                                      <p:cBhvr>
                                        <p:cTn id="79" dur="1000" fill="hold"/>
                                        <p:tgtEl>
                                          <p:spTgt spid="5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992922"/>
            <a:ext cx="8878974" cy="707886"/>
          </a:xfrm>
          <a:prstGeom prst="rect">
            <a:avLst/>
          </a:prstGeom>
        </p:spPr>
        <p:txBody>
          <a:bodyPr wrap="square">
            <a:spAutoFit/>
          </a:bodyPr>
          <a:lstStyle/>
          <a:p>
            <a:pPr>
              <a:defRPr/>
            </a:pPr>
            <a:r>
              <a:rPr lang="he-IL" sz="40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מה אנחנו מבקשים מחינוך סביבתי?</a:t>
            </a:r>
            <a:endParaRPr lang="he-IL" sz="40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11" name="דיאגרמה 10"/>
          <p:cNvGraphicFramePr/>
          <p:nvPr>
            <p:extLst>
              <p:ext uri="{D42A27DB-BD31-4B8C-83A1-F6EECF244321}">
                <p14:modId xmlns="" xmlns:p14="http://schemas.microsoft.com/office/powerpoint/2010/main" val="3291893131"/>
              </p:ext>
            </p:extLst>
          </p:nvPr>
        </p:nvGraphicFramePr>
        <p:xfrm>
          <a:off x="899592" y="1916832"/>
          <a:ext cx="6840760" cy="376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942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graphicEl>
                                              <a:dgm id="{99CD0161-48E2-43C3-A49F-0A249F3C5084}"/>
                                            </p:graphicEl>
                                          </p:spTgt>
                                        </p:tgtEl>
                                        <p:attrNameLst>
                                          <p:attrName>style.visibility</p:attrName>
                                        </p:attrNameLst>
                                      </p:cBhvr>
                                      <p:to>
                                        <p:strVal val="visible"/>
                                      </p:to>
                                    </p:set>
                                    <p:animEffect transition="in" filter="randombar(horizontal)">
                                      <p:cBhvr>
                                        <p:cTn id="7" dur="500"/>
                                        <p:tgtEl>
                                          <p:spTgt spid="11">
                                            <p:graphicEl>
                                              <a:dgm id="{99CD0161-48E2-43C3-A49F-0A249F3C50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graphicEl>
                                              <a:dgm id="{C9C7E5C5-04E5-4A66-BA9A-8D58E8049086}"/>
                                            </p:graphicEl>
                                          </p:spTgt>
                                        </p:tgtEl>
                                        <p:attrNameLst>
                                          <p:attrName>style.visibility</p:attrName>
                                        </p:attrNameLst>
                                      </p:cBhvr>
                                      <p:to>
                                        <p:strVal val="visible"/>
                                      </p:to>
                                    </p:set>
                                    <p:animEffect transition="in" filter="randombar(horizontal)">
                                      <p:cBhvr>
                                        <p:cTn id="12" dur="500"/>
                                        <p:tgtEl>
                                          <p:spTgt spid="11">
                                            <p:graphicEl>
                                              <a:dgm id="{C9C7E5C5-04E5-4A66-BA9A-8D58E8049086}"/>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graphicEl>
                                              <a:dgm id="{F7CD01C2-1742-4ADD-B5FE-8A6BB33476BA}"/>
                                            </p:graphicEl>
                                          </p:spTgt>
                                        </p:tgtEl>
                                        <p:attrNameLst>
                                          <p:attrName>style.visibility</p:attrName>
                                        </p:attrNameLst>
                                      </p:cBhvr>
                                      <p:to>
                                        <p:strVal val="visible"/>
                                      </p:to>
                                    </p:set>
                                    <p:animEffect transition="in" filter="randombar(horizontal)">
                                      <p:cBhvr>
                                        <p:cTn id="15" dur="500"/>
                                        <p:tgtEl>
                                          <p:spTgt spid="11">
                                            <p:graphicEl>
                                              <a:dgm id="{F7CD01C2-1742-4ADD-B5FE-8A6BB33476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graphicEl>
                                              <a:dgm id="{4A5BB355-E1E2-470B-BC44-3B094503C347}"/>
                                            </p:graphicEl>
                                          </p:spTgt>
                                        </p:tgtEl>
                                        <p:attrNameLst>
                                          <p:attrName>style.visibility</p:attrName>
                                        </p:attrNameLst>
                                      </p:cBhvr>
                                      <p:to>
                                        <p:strVal val="visible"/>
                                      </p:to>
                                    </p:set>
                                    <p:animEffect transition="in" filter="randombar(horizontal)">
                                      <p:cBhvr>
                                        <p:cTn id="20" dur="500"/>
                                        <p:tgtEl>
                                          <p:spTgt spid="11">
                                            <p:graphicEl>
                                              <a:dgm id="{4A5BB355-E1E2-470B-BC44-3B094503C347}"/>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graphicEl>
                                              <a:dgm id="{BAC121B6-DBA2-4A6C-B4D9-E61A0A7EB69C}"/>
                                            </p:graphicEl>
                                          </p:spTgt>
                                        </p:tgtEl>
                                        <p:attrNameLst>
                                          <p:attrName>style.visibility</p:attrName>
                                        </p:attrNameLst>
                                      </p:cBhvr>
                                      <p:to>
                                        <p:strVal val="visible"/>
                                      </p:to>
                                    </p:set>
                                    <p:animEffect transition="in" filter="randombar(horizontal)">
                                      <p:cBhvr>
                                        <p:cTn id="23" dur="500"/>
                                        <p:tgtEl>
                                          <p:spTgt spid="11">
                                            <p:graphicEl>
                                              <a:dgm id="{BAC121B6-DBA2-4A6C-B4D9-E61A0A7EB69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graphicEl>
                                              <a:dgm id="{9ACB9AD0-B778-46CA-A041-E0A3269506A3}"/>
                                            </p:graphicEl>
                                          </p:spTgt>
                                        </p:tgtEl>
                                        <p:attrNameLst>
                                          <p:attrName>style.visibility</p:attrName>
                                        </p:attrNameLst>
                                      </p:cBhvr>
                                      <p:to>
                                        <p:strVal val="visible"/>
                                      </p:to>
                                    </p:set>
                                    <p:animEffect transition="in" filter="randombar(horizontal)">
                                      <p:cBhvr>
                                        <p:cTn id="28" dur="500"/>
                                        <p:tgtEl>
                                          <p:spTgt spid="11">
                                            <p:graphicEl>
                                              <a:dgm id="{9ACB9AD0-B778-46CA-A041-E0A3269506A3}"/>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graphicEl>
                                              <a:dgm id="{92D2F6EC-D8E8-4BB9-96A0-644EC3B4EB26}"/>
                                            </p:graphicEl>
                                          </p:spTgt>
                                        </p:tgtEl>
                                        <p:attrNameLst>
                                          <p:attrName>style.visibility</p:attrName>
                                        </p:attrNameLst>
                                      </p:cBhvr>
                                      <p:to>
                                        <p:strVal val="visible"/>
                                      </p:to>
                                    </p:set>
                                    <p:animEffect transition="in" filter="randombar(horizontal)">
                                      <p:cBhvr>
                                        <p:cTn id="31" dur="500"/>
                                        <p:tgtEl>
                                          <p:spTgt spid="11">
                                            <p:graphicEl>
                                              <a:dgm id="{92D2F6EC-D8E8-4BB9-96A0-644EC3B4EB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kern="10" dirty="0" smtClean="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פעילות בגני הילדים</a:t>
            </a:r>
            <a:endParaRPr lang="he-IL" dirty="0"/>
          </a:p>
        </p:txBody>
      </p:sp>
      <p:sp>
        <p:nvSpPr>
          <p:cNvPr id="3" name="Content Placeholder 2"/>
          <p:cNvSpPr>
            <a:spLocks noGrp="1"/>
          </p:cNvSpPr>
          <p:nvPr>
            <p:ph idx="1"/>
          </p:nvPr>
        </p:nvSpPr>
        <p:spPr/>
        <p:txBody>
          <a:bodyPr/>
          <a:lstStyle/>
          <a:p>
            <a:r>
              <a:rPr lang="he-IL" dirty="0"/>
              <a:t>שלושה מפגשי לימוד חווייתיים עם הגננות. בין הנושאים:</a:t>
            </a:r>
          </a:p>
          <a:p>
            <a:pPr lvl="1"/>
            <a:r>
              <a:rPr lang="he-IL" dirty="0" smtClean="0"/>
              <a:t>המשבר הסביבתי העולמי, מגוון מינים, שמירת טבע</a:t>
            </a:r>
            <a:endParaRPr lang="he-IL" dirty="0"/>
          </a:p>
          <a:p>
            <a:pPr lvl="1"/>
            <a:r>
              <a:rPr lang="he-IL" dirty="0" smtClean="0"/>
              <a:t>הדידקטיקה של הבאת הטבע לחצר הגן</a:t>
            </a:r>
            <a:endParaRPr lang="he-IL" dirty="0"/>
          </a:p>
          <a:p>
            <a:pPr lvl="1"/>
            <a:r>
              <a:rPr lang="he-IL" dirty="0" smtClean="0"/>
              <a:t>סיור חווייתי של תיעוד מגוון מינים מקומי</a:t>
            </a:r>
            <a:endParaRPr lang="he-IL" dirty="0"/>
          </a:p>
          <a:p>
            <a:endParaRPr lang="he-IL" dirty="0" smtClean="0"/>
          </a:p>
          <a:p>
            <a:r>
              <a:rPr lang="he-IL" dirty="0" smtClean="0"/>
              <a:t>פעילות בין גילאית: תלמידי בתי הספר יחנכו את ילדי הגנים בנושא טבע ומגוון מינים</a:t>
            </a:r>
          </a:p>
        </p:txBody>
      </p:sp>
    </p:spTree>
    <p:extLst>
      <p:ext uri="{BB962C8B-B14F-4D97-AF65-F5344CB8AC3E}">
        <p14:creationId xmlns="" xmlns:p14="http://schemas.microsoft.com/office/powerpoint/2010/main" val="182571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דיאגרמה 18"/>
          <p:cNvGraphicFramePr/>
          <p:nvPr>
            <p:extLst>
              <p:ext uri="{D42A27DB-BD31-4B8C-83A1-F6EECF244321}">
                <p14:modId xmlns="" xmlns:p14="http://schemas.microsoft.com/office/powerpoint/2010/main" val="2213010676"/>
              </p:ext>
            </p:extLst>
          </p:nvPr>
        </p:nvGraphicFramePr>
        <p:xfrm>
          <a:off x="730449" y="1628072"/>
          <a:ext cx="7756532" cy="482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מלבן 4"/>
          <p:cNvSpPr/>
          <p:nvPr/>
        </p:nvSpPr>
        <p:spPr>
          <a:xfrm>
            <a:off x="-89564" y="848906"/>
            <a:ext cx="9233564" cy="707886"/>
          </a:xfrm>
          <a:prstGeom prst="rect">
            <a:avLst/>
          </a:prstGeom>
        </p:spPr>
        <p:txBody>
          <a:bodyPr wrap="square">
            <a:spAutoFit/>
          </a:bodyPr>
          <a:lstStyle/>
          <a:p>
            <a:pPr algn="ctr">
              <a:defRPr/>
            </a:pPr>
            <a:r>
              <a:rPr lang="he-IL" sz="4000" b="1" kern="10" dirty="0" smtClean="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תכנית הלימוד בבתי הספר</a:t>
            </a:r>
            <a:endParaRPr lang="he-IL" sz="40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pic>
        <p:nvPicPr>
          <p:cNvPr id="9"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983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graphicEl>
                                              <a:dgm id="{48478AEC-5039-4FB7-B0A9-F86D565B34AD}"/>
                                            </p:graphicEl>
                                          </p:spTgt>
                                        </p:tgtEl>
                                        <p:attrNameLst>
                                          <p:attrName>style.visibility</p:attrName>
                                        </p:attrNameLst>
                                      </p:cBhvr>
                                      <p:to>
                                        <p:strVal val="visible"/>
                                      </p:to>
                                    </p:set>
                                    <p:animEffect transition="in" filter="wipe(right)">
                                      <p:cBhvr>
                                        <p:cTn id="7" dur="500"/>
                                        <p:tgtEl>
                                          <p:spTgt spid="19">
                                            <p:graphicEl>
                                              <a:dgm id="{48478AEC-5039-4FB7-B0A9-F86D565B34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graphicEl>
                                              <a:dgm id="{AC7DACB9-E4FC-4142-B3C5-705C5A549AD0}"/>
                                            </p:graphicEl>
                                          </p:spTgt>
                                        </p:tgtEl>
                                        <p:attrNameLst>
                                          <p:attrName>style.visibility</p:attrName>
                                        </p:attrNameLst>
                                      </p:cBhvr>
                                      <p:to>
                                        <p:strVal val="visible"/>
                                      </p:to>
                                    </p:set>
                                    <p:animEffect transition="in" filter="wipe(right)">
                                      <p:cBhvr>
                                        <p:cTn id="12" dur="500"/>
                                        <p:tgtEl>
                                          <p:spTgt spid="19">
                                            <p:graphicEl>
                                              <a:dgm id="{AC7DACB9-E4FC-4142-B3C5-705C5A549AD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9">
                                            <p:graphicEl>
                                              <a:dgm id="{7E06C867-358E-4EAB-8562-7378F7C38EAA}"/>
                                            </p:graphicEl>
                                          </p:spTgt>
                                        </p:tgtEl>
                                        <p:attrNameLst>
                                          <p:attrName>style.visibility</p:attrName>
                                        </p:attrNameLst>
                                      </p:cBhvr>
                                      <p:to>
                                        <p:strVal val="visible"/>
                                      </p:to>
                                    </p:set>
                                    <p:animEffect transition="in" filter="wipe(right)">
                                      <p:cBhvr>
                                        <p:cTn id="17" dur="500"/>
                                        <p:tgtEl>
                                          <p:spTgt spid="19">
                                            <p:graphicEl>
                                              <a:dgm id="{7E06C867-358E-4EAB-8562-7378F7C38EA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9">
                                            <p:graphicEl>
                                              <a:dgm id="{361ADF74-4B89-48B1-B6F5-355A7DFAF181}"/>
                                            </p:graphicEl>
                                          </p:spTgt>
                                        </p:tgtEl>
                                        <p:attrNameLst>
                                          <p:attrName>style.visibility</p:attrName>
                                        </p:attrNameLst>
                                      </p:cBhvr>
                                      <p:to>
                                        <p:strVal val="visible"/>
                                      </p:to>
                                    </p:set>
                                    <p:animEffect transition="in" filter="wipe(right)">
                                      <p:cBhvr>
                                        <p:cTn id="22" dur="500"/>
                                        <p:tgtEl>
                                          <p:spTgt spid="19">
                                            <p:graphicEl>
                                              <a:dgm id="{361ADF74-4B89-48B1-B6F5-355A7DFAF18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9">
                                            <p:graphicEl>
                                              <a:dgm id="{3BDBB063-80D9-402A-9DD3-C9DABB887CDD}"/>
                                            </p:graphicEl>
                                          </p:spTgt>
                                        </p:tgtEl>
                                        <p:attrNameLst>
                                          <p:attrName>style.visibility</p:attrName>
                                        </p:attrNameLst>
                                      </p:cBhvr>
                                      <p:to>
                                        <p:strVal val="visible"/>
                                      </p:to>
                                    </p:set>
                                    <p:animEffect transition="in" filter="wipe(right)">
                                      <p:cBhvr>
                                        <p:cTn id="27" dur="500"/>
                                        <p:tgtEl>
                                          <p:spTgt spid="19">
                                            <p:graphicEl>
                                              <a:dgm id="{3BDBB063-80D9-402A-9DD3-C9DABB887CD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9">
                                            <p:graphicEl>
                                              <a:dgm id="{015F4655-A27B-49E4-BC2A-28150943474F}"/>
                                            </p:graphicEl>
                                          </p:spTgt>
                                        </p:tgtEl>
                                        <p:attrNameLst>
                                          <p:attrName>style.visibility</p:attrName>
                                        </p:attrNameLst>
                                      </p:cBhvr>
                                      <p:to>
                                        <p:strVal val="visible"/>
                                      </p:to>
                                    </p:set>
                                    <p:animEffect transition="in" filter="wipe(right)">
                                      <p:cBhvr>
                                        <p:cTn id="32" dur="500"/>
                                        <p:tgtEl>
                                          <p:spTgt spid="19">
                                            <p:graphicEl>
                                              <a:dgm id="{015F4655-A27B-49E4-BC2A-2815094347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User\Dropbox\צעד ירוק (1)\צעד ירוק רכזים-מורחב\פרוייקטים\שורק לכיש\כנס כללי\תיקיה חדשה\IMG_138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97023" y="3645024"/>
            <a:ext cx="3374977" cy="253123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143763"/>
            <a:ext cx="8229600" cy="1143000"/>
          </a:xfrm>
        </p:spPr>
        <p:txBody>
          <a:bodyPr/>
          <a:lstStyle/>
          <a:p>
            <a:r>
              <a:rPr lang="he-IL" dirty="0" smtClean="0"/>
              <a:t>מעבדת שדה מעשית</a:t>
            </a:r>
            <a:endParaRPr lang="he-IL" dirty="0"/>
          </a:p>
        </p:txBody>
      </p:sp>
      <p:pic>
        <p:nvPicPr>
          <p:cNvPr id="1027" name="Picture 3" descr="C:\Users\User\Dropbox\צעד ירוק (1)\צעד ירוק רכזים-מורחב\פרוייקטים\שורק לכיש\כנס כללי\תמונות אוירה\034.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5696" y="1286763"/>
            <a:ext cx="2736304" cy="2052228"/>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User\Dropbox\צעד ירוק (1)\צעד ירוק רכזים-מורחב\פרוייקטים\שורק לכיש\כנס כללי\תמונות אוירה\IMG_1162.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012160" y="1307531"/>
            <a:ext cx="2613063" cy="1959797"/>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User\Dropbox\צעד ירוק (1)\צעד ירוק רכזים-מורחב\פרוייקטים\שורק לכיש\כנס כללי\תמונות אוירה\IMG_2090.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148063" y="3645024"/>
            <a:ext cx="3471699" cy="26037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ounded Rectangle 4"/>
          <p:cNvSpPr/>
          <p:nvPr/>
        </p:nvSpPr>
        <p:spPr>
          <a:xfrm>
            <a:off x="4911856" y="2860040"/>
            <a:ext cx="1972056"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איסוף ותיעוד של בעלי חיים וצמחים</a:t>
            </a:r>
            <a:endParaRPr lang="he-IL" dirty="0"/>
          </a:p>
        </p:txBody>
      </p:sp>
      <p:sp>
        <p:nvSpPr>
          <p:cNvPr id="11" name="Rounded Rectangle 10"/>
          <p:cNvSpPr/>
          <p:nvPr/>
        </p:nvSpPr>
        <p:spPr>
          <a:xfrm>
            <a:off x="251520" y="2820361"/>
            <a:ext cx="1972056"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שימוש במגדירים וזיהוי</a:t>
            </a:r>
            <a:endParaRPr lang="he-IL" dirty="0"/>
          </a:p>
        </p:txBody>
      </p:sp>
      <p:sp>
        <p:nvSpPr>
          <p:cNvPr id="12" name="Rounded Rectangle 11"/>
          <p:cNvSpPr/>
          <p:nvPr/>
        </p:nvSpPr>
        <p:spPr>
          <a:xfrm>
            <a:off x="4716016" y="5902072"/>
            <a:ext cx="1972056"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מפגש עם מגוון בתי גידול</a:t>
            </a:r>
            <a:endParaRPr lang="he-IL" dirty="0"/>
          </a:p>
        </p:txBody>
      </p:sp>
      <p:sp>
        <p:nvSpPr>
          <p:cNvPr id="13" name="Rounded Rectangle 12"/>
          <p:cNvSpPr/>
          <p:nvPr/>
        </p:nvSpPr>
        <p:spPr>
          <a:xfrm>
            <a:off x="64850" y="5733256"/>
            <a:ext cx="2346910" cy="693451"/>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dirty="0" smtClean="0"/>
              <a:t>שימוש בכלים מיוחדים לאיסוף ומחקר</a:t>
            </a:r>
            <a:endParaRPr lang="he-IL" dirty="0"/>
          </a:p>
        </p:txBody>
      </p:sp>
    </p:spTree>
    <p:extLst>
      <p:ext uri="{BB962C8B-B14F-4D97-AF65-F5344CB8AC3E}">
        <p14:creationId xmlns="" xmlns:p14="http://schemas.microsoft.com/office/powerpoint/2010/main" val="202579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4" descr="C:\Users\User\Dropbox\צעד ירוק (1)\צעד ירוק רכזים-מורחב\פרוייקטים\שורק לכיש\כנס כללי\תמונות אוירה\IMG_0625.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4571998" y="728699"/>
            <a:ext cx="3600401" cy="2700301"/>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C:\Users\User\Dropbox\צעד ירוק (1)\צעד ירוק רכזים-מורחב\פרוייקטים\שורק לכיש\תמונות הדגמה\20141112_165811.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92758" y="3644929"/>
            <a:ext cx="4658941" cy="262065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2195736" y="728699"/>
            <a:ext cx="2158726" cy="1512168"/>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sz="2400" dirty="0" smtClean="0"/>
              <a:t>מחד</a:t>
            </a:r>
          </a:p>
          <a:p>
            <a:pPr algn="ctr"/>
            <a:r>
              <a:rPr lang="he-IL" sz="2400" dirty="0" smtClean="0"/>
              <a:t>מפגש קרוב ובלתי אמצעי עם הטבע</a:t>
            </a:r>
            <a:endParaRPr lang="he-IL" sz="2400" dirty="0"/>
          </a:p>
        </p:txBody>
      </p:sp>
      <p:sp>
        <p:nvSpPr>
          <p:cNvPr id="7" name="Rounded Rectangle 6"/>
          <p:cNvSpPr/>
          <p:nvPr/>
        </p:nvSpPr>
        <p:spPr>
          <a:xfrm>
            <a:off x="5292835" y="4753416"/>
            <a:ext cx="2158726" cy="1512168"/>
          </a:xfrm>
          <a:prstGeom prst="roundRec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he-IL" sz="2400" dirty="0" smtClean="0"/>
              <a:t>מאידך</a:t>
            </a:r>
          </a:p>
          <a:p>
            <a:pPr algn="ctr"/>
            <a:r>
              <a:rPr lang="he-IL" sz="2400" dirty="0" smtClean="0"/>
              <a:t>שימוש בכלים מדעיים וטכנולוגיים</a:t>
            </a:r>
            <a:endParaRPr lang="he-IL" sz="2400" dirty="0"/>
          </a:p>
        </p:txBody>
      </p:sp>
    </p:spTree>
    <p:extLst>
      <p:ext uri="{BB962C8B-B14F-4D97-AF65-F5344CB8AC3E}">
        <p14:creationId xmlns="" xmlns:p14="http://schemas.microsoft.com/office/powerpoint/2010/main" val="93761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403648" y="-3577"/>
            <a:ext cx="7585036" cy="1200329"/>
          </a:xfrm>
          <a:prstGeom prst="rect">
            <a:avLst/>
          </a:prstGeom>
        </p:spPr>
        <p:txBody>
          <a:bodyPr>
            <a:spAutoFit/>
          </a:bodyPr>
          <a:lstStyle/>
          <a:p>
            <a:pPr>
              <a:defRPr/>
            </a:pPr>
            <a:r>
              <a:rPr lang="he-IL" sz="36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מודולאריות </a:t>
            </a:r>
          </a:p>
          <a:p>
            <a:pPr>
              <a:defRPr/>
            </a:pPr>
            <a:r>
              <a:rPr lang="he-IL" sz="3600" b="1" kern="10"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rPr>
              <a:t>הפעלה</a:t>
            </a:r>
            <a:endParaRPr lang="he-IL" sz="3600" b="1" dirty="0">
              <a:ln w="11430">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a:ln>
              <a:solidFill>
                <a:srgbClr val="339933"/>
              </a:solidFill>
              <a:effectLst>
                <a:outerShdw blurRad="50800" dist="39000" dir="5460000" algn="tl">
                  <a:srgbClr val="000000">
                    <a:alpha val="38000"/>
                  </a:srgbClr>
                </a:outerShdw>
              </a:effectLst>
              <a:latin typeface="Guttman Hatzvi" pitchFamily="2" charset="-79"/>
              <a:cs typeface="Guttman Hatzvi" pitchFamily="2" charset="-79"/>
            </a:endParaRPr>
          </a:p>
        </p:txBody>
      </p:sp>
      <p:graphicFrame>
        <p:nvGraphicFramePr>
          <p:cNvPr id="6" name="דיאגרמה 5"/>
          <p:cNvGraphicFramePr/>
          <p:nvPr>
            <p:extLst>
              <p:ext uri="{D42A27DB-BD31-4B8C-83A1-F6EECF244321}">
                <p14:modId xmlns="" xmlns:p14="http://schemas.microsoft.com/office/powerpoint/2010/main" val="2954540541"/>
              </p:ext>
            </p:extLst>
          </p:nvPr>
        </p:nvGraphicFramePr>
        <p:xfrm>
          <a:off x="539552" y="1052736"/>
          <a:ext cx="813690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6" descr="C:\Users\nadav\Dropbox\Nadav Gofer\צעד ירוק\גרפיקה\לוגו\לוגו מצומצם\מרכזי גזור מתוך 3 אופציות 27.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178824" y="5712544"/>
            <a:ext cx="803275"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C:\Users\abigail\Dropbox\צעד ירוק\צעד ירוק רכזים-מורחב\פרוייקטים\הרצליה\תמונות מגוון מינים הרצליה\מגוון מינים יום שיא הרצליה\נדב\IMG_6153.JP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275523" y="134634"/>
            <a:ext cx="8616957" cy="64627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528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graphicEl>
                                              <a:dgm id="{3C859F9A-4EDF-482A-A20C-DD5B4EAA0B3C}"/>
                                            </p:graphicEl>
                                          </p:spTgt>
                                        </p:tgtEl>
                                        <p:attrNameLst>
                                          <p:attrName>style.visibility</p:attrName>
                                        </p:attrNameLst>
                                      </p:cBhvr>
                                      <p:to>
                                        <p:strVal val="visible"/>
                                      </p:to>
                                    </p:set>
                                    <p:animEffect transition="in" filter="wheel(8)">
                                      <p:cBhvr>
                                        <p:cTn id="7" dur="1000"/>
                                        <p:tgtEl>
                                          <p:spTgt spid="6">
                                            <p:graphicEl>
                                              <a:dgm id="{3C859F9A-4EDF-482A-A20C-DD5B4EAA0B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1026"/>
                                        </p:tgtEl>
                                        <p:attrNameLst>
                                          <p:attrName>ppt_x</p:attrName>
                                        </p:attrNameLst>
                                      </p:cBhvr>
                                      <p:tavLst>
                                        <p:tav tm="0">
                                          <p:val>
                                            <p:strVal val="ppt_x"/>
                                          </p:val>
                                        </p:tav>
                                        <p:tav tm="100000">
                                          <p:val>
                                            <p:strVal val="ppt_x"/>
                                          </p:val>
                                        </p:tav>
                                      </p:tavLst>
                                    </p:anim>
                                    <p:anim calcmode="lin" valueType="num">
                                      <p:cBhvr additive="base">
                                        <p:cTn id="16" dur="500"/>
                                        <p:tgtEl>
                                          <p:spTgt spid="1026"/>
                                        </p:tgtEl>
                                        <p:attrNameLst>
                                          <p:attrName>ppt_y</p:attrName>
                                        </p:attrNameLst>
                                      </p:cBhvr>
                                      <p:tavLst>
                                        <p:tav tm="0">
                                          <p:val>
                                            <p:strVal val="ppt_y"/>
                                          </p:val>
                                        </p:tav>
                                        <p:tav tm="100000">
                                          <p:val>
                                            <p:strVal val="1+ppt_h/2"/>
                                          </p:val>
                                        </p:tav>
                                      </p:tavLst>
                                    </p:anim>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6">
                                            <p:graphicEl>
                                              <a:dgm id="{65504F80-18AF-4343-9290-FF05DB7FE3DA}"/>
                                            </p:graphicEl>
                                          </p:spTgt>
                                        </p:tgtEl>
                                        <p:attrNameLst>
                                          <p:attrName>style.visibility</p:attrName>
                                        </p:attrNameLst>
                                      </p:cBhvr>
                                      <p:to>
                                        <p:strVal val="visible"/>
                                      </p:to>
                                    </p:set>
                                    <p:animEffect transition="in" filter="wheel(8)">
                                      <p:cBhvr>
                                        <p:cTn id="22" dur="1000"/>
                                        <p:tgtEl>
                                          <p:spTgt spid="6">
                                            <p:graphicEl>
                                              <a:dgm id="{65504F80-18AF-4343-9290-FF05DB7FE3D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grpId="0" nodeType="clickEffect">
                                  <p:stCondLst>
                                    <p:cond delay="0"/>
                                  </p:stCondLst>
                                  <p:childTnLst>
                                    <p:set>
                                      <p:cBhvr>
                                        <p:cTn id="26" dur="1" fill="hold">
                                          <p:stCondLst>
                                            <p:cond delay="0"/>
                                          </p:stCondLst>
                                        </p:cTn>
                                        <p:tgtEl>
                                          <p:spTgt spid="6">
                                            <p:graphicEl>
                                              <a:dgm id="{28EADB2F-8DF6-434D-B2D7-E2A81510C354}"/>
                                            </p:graphicEl>
                                          </p:spTgt>
                                        </p:tgtEl>
                                        <p:attrNameLst>
                                          <p:attrName>style.visibility</p:attrName>
                                        </p:attrNameLst>
                                      </p:cBhvr>
                                      <p:to>
                                        <p:strVal val="visible"/>
                                      </p:to>
                                    </p:set>
                                    <p:animEffect transition="in" filter="wheel(8)">
                                      <p:cBhvr>
                                        <p:cTn id="27" dur="1000"/>
                                        <p:tgtEl>
                                          <p:spTgt spid="6">
                                            <p:graphicEl>
                                              <a:dgm id="{28EADB2F-8DF6-434D-B2D7-E2A81510C35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6">
                                            <p:graphicEl>
                                              <a:dgm id="{913CEC86-065D-40AB-8C7B-F284D2E90E96}"/>
                                            </p:graphicEl>
                                          </p:spTgt>
                                        </p:tgtEl>
                                        <p:attrNameLst>
                                          <p:attrName>style.visibility</p:attrName>
                                        </p:attrNameLst>
                                      </p:cBhvr>
                                      <p:to>
                                        <p:strVal val="visible"/>
                                      </p:to>
                                    </p:set>
                                    <p:animEffect transition="in" filter="wheel(8)">
                                      <p:cBhvr>
                                        <p:cTn id="32" dur="1000"/>
                                        <p:tgtEl>
                                          <p:spTgt spid="6">
                                            <p:graphicEl>
                                              <a:dgm id="{913CEC86-065D-40AB-8C7B-F284D2E90E9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8" fill="hold" grpId="0" nodeType="clickEffect">
                                  <p:stCondLst>
                                    <p:cond delay="0"/>
                                  </p:stCondLst>
                                  <p:childTnLst>
                                    <p:set>
                                      <p:cBhvr>
                                        <p:cTn id="36" dur="1" fill="hold">
                                          <p:stCondLst>
                                            <p:cond delay="0"/>
                                          </p:stCondLst>
                                        </p:cTn>
                                        <p:tgtEl>
                                          <p:spTgt spid="6">
                                            <p:graphicEl>
                                              <a:dgm id="{8BF0FA84-C1A6-467E-94A4-22600917DCD7}"/>
                                            </p:graphicEl>
                                          </p:spTgt>
                                        </p:tgtEl>
                                        <p:attrNameLst>
                                          <p:attrName>style.visibility</p:attrName>
                                        </p:attrNameLst>
                                      </p:cBhvr>
                                      <p:to>
                                        <p:strVal val="visible"/>
                                      </p:to>
                                    </p:set>
                                    <p:animEffect transition="in" filter="wheel(8)">
                                      <p:cBhvr>
                                        <p:cTn id="37" dur="1000"/>
                                        <p:tgtEl>
                                          <p:spTgt spid="6">
                                            <p:graphicEl>
                                              <a:dgm id="{8BF0FA84-C1A6-467E-94A4-22600917DC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8" fill="hold" grpId="0" nodeType="clickEffect">
                                  <p:stCondLst>
                                    <p:cond delay="0"/>
                                  </p:stCondLst>
                                  <p:childTnLst>
                                    <p:set>
                                      <p:cBhvr>
                                        <p:cTn id="41" dur="1" fill="hold">
                                          <p:stCondLst>
                                            <p:cond delay="0"/>
                                          </p:stCondLst>
                                        </p:cTn>
                                        <p:tgtEl>
                                          <p:spTgt spid="6">
                                            <p:graphicEl>
                                              <a:dgm id="{CD6F1CC9-A56B-4BD0-BA67-09BD157B691E}"/>
                                            </p:graphicEl>
                                          </p:spTgt>
                                        </p:tgtEl>
                                        <p:attrNameLst>
                                          <p:attrName>style.visibility</p:attrName>
                                        </p:attrNameLst>
                                      </p:cBhvr>
                                      <p:to>
                                        <p:strVal val="visible"/>
                                      </p:to>
                                    </p:set>
                                    <p:animEffect transition="in" filter="wheel(8)">
                                      <p:cBhvr>
                                        <p:cTn id="42" dur="1000"/>
                                        <p:tgtEl>
                                          <p:spTgt spid="6">
                                            <p:graphicEl>
                                              <a:dgm id="{CD6F1CC9-A56B-4BD0-BA67-09BD157B691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8" fill="hold" grpId="0" nodeType="clickEffect">
                                  <p:stCondLst>
                                    <p:cond delay="0"/>
                                  </p:stCondLst>
                                  <p:childTnLst>
                                    <p:set>
                                      <p:cBhvr>
                                        <p:cTn id="46" dur="1" fill="hold">
                                          <p:stCondLst>
                                            <p:cond delay="0"/>
                                          </p:stCondLst>
                                        </p:cTn>
                                        <p:tgtEl>
                                          <p:spTgt spid="6">
                                            <p:graphicEl>
                                              <a:dgm id="{3377721A-123A-45B7-84B6-5945B9F581E5}"/>
                                            </p:graphicEl>
                                          </p:spTgt>
                                        </p:tgtEl>
                                        <p:attrNameLst>
                                          <p:attrName>style.visibility</p:attrName>
                                        </p:attrNameLst>
                                      </p:cBhvr>
                                      <p:to>
                                        <p:strVal val="visible"/>
                                      </p:to>
                                    </p:set>
                                    <p:animEffect transition="in" filter="wheel(8)">
                                      <p:cBhvr>
                                        <p:cTn id="47" dur="1000"/>
                                        <p:tgtEl>
                                          <p:spTgt spid="6">
                                            <p:graphicEl>
                                              <a:dgm id="{3377721A-123A-45B7-84B6-5945B9F581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rev="1"/>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945</Words>
  <Application>Microsoft Office PowerPoint</Application>
  <PresentationFormat>‫הצגה על המסך (4:3)</PresentationFormat>
  <Paragraphs>319</Paragraphs>
  <Slides>22</Slides>
  <Notes>14</Notes>
  <HiddenSlides>0</HiddenSlides>
  <MMClips>0</MMClips>
  <ScaleCrop>false</ScaleCrop>
  <HeadingPairs>
    <vt:vector size="4" baseType="variant">
      <vt:variant>
        <vt:lpstr>ערכת נושא</vt:lpstr>
      </vt:variant>
      <vt:variant>
        <vt:i4>2</vt:i4>
      </vt:variant>
      <vt:variant>
        <vt:lpstr>כותרות שקופיות</vt:lpstr>
      </vt:variant>
      <vt:variant>
        <vt:i4>22</vt:i4>
      </vt:variant>
    </vt:vector>
  </HeadingPairs>
  <TitlesOfParts>
    <vt:vector size="24" baseType="lpstr">
      <vt:lpstr>Office Theme</vt:lpstr>
      <vt:lpstr>1_ערכת נושא Office</vt:lpstr>
      <vt:lpstr>שקופית 1</vt:lpstr>
      <vt:lpstr>שקופית 2</vt:lpstr>
      <vt:lpstr>שקופית 3</vt:lpstr>
      <vt:lpstr>שקופית 4</vt:lpstr>
      <vt:lpstr>פעילות בגני הילדים</vt:lpstr>
      <vt:lpstr>שקופית 6</vt:lpstr>
      <vt:lpstr>מעבדת שדה מעשית</vt:lpstr>
      <vt:lpstr>שקופית 8</vt:lpstr>
      <vt:lpstr>שקופית 9</vt:lpstr>
      <vt:lpstr>יום שיא</vt:lpstr>
      <vt:lpstr>כנס מסכם</vt:lpstr>
      <vt:lpstr>התהליך החינוכי בבתי הספר</vt:lpstr>
      <vt:lpstr>שקופית 13</vt:lpstr>
      <vt:lpstr>שקופית 14</vt:lpstr>
      <vt:lpstr>שקופית 15</vt:lpstr>
      <vt:lpstr>שקופית 16</vt:lpstr>
      <vt:lpstr>שקופית 17</vt:lpstr>
      <vt:lpstr>תוצרים</vt:lpstr>
      <vt:lpstr>דוגמאות לפרוייקטים</vt:lpstr>
      <vt:lpstr>שקופית 20</vt:lpstr>
      <vt:lpstr>אבני דרך</vt:lpstr>
      <vt:lpstr>לוח זמנים</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abigail doweck</dc:creator>
  <cp:lastModifiedBy>Ayala</cp:lastModifiedBy>
  <cp:revision>42</cp:revision>
  <dcterms:created xsi:type="dcterms:W3CDTF">2014-12-01T08:50:02Z</dcterms:created>
  <dcterms:modified xsi:type="dcterms:W3CDTF">2016-03-30T06:49:05Z</dcterms:modified>
</cp:coreProperties>
</file>